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3"/>
  </p:notesMasterIdLst>
  <p:sldIdLst>
    <p:sldId id="256" r:id="rId2"/>
    <p:sldId id="492" r:id="rId3"/>
    <p:sldId id="447" r:id="rId4"/>
    <p:sldId id="448" r:id="rId5"/>
    <p:sldId id="350" r:id="rId6"/>
    <p:sldId id="449" r:id="rId7"/>
    <p:sldId id="450" r:id="rId8"/>
    <p:sldId id="416" r:id="rId9"/>
    <p:sldId id="352" r:id="rId10"/>
    <p:sldId id="489" r:id="rId11"/>
    <p:sldId id="369" r:id="rId12"/>
    <p:sldId id="439" r:id="rId13"/>
    <p:sldId id="441" r:id="rId14"/>
    <p:sldId id="361" r:id="rId15"/>
    <p:sldId id="354" r:id="rId16"/>
    <p:sldId id="433" r:id="rId17"/>
    <p:sldId id="434" r:id="rId18"/>
    <p:sldId id="473" r:id="rId19"/>
    <p:sldId id="474" r:id="rId20"/>
    <p:sldId id="484" r:id="rId21"/>
    <p:sldId id="371" r:id="rId22"/>
    <p:sldId id="451" r:id="rId23"/>
    <p:sldId id="425" r:id="rId24"/>
    <p:sldId id="493" r:id="rId25"/>
    <p:sldId id="454" r:id="rId26"/>
    <p:sldId id="457" r:id="rId27"/>
    <p:sldId id="458" r:id="rId28"/>
    <p:sldId id="459" r:id="rId29"/>
    <p:sldId id="460" r:id="rId30"/>
    <p:sldId id="461" r:id="rId31"/>
    <p:sldId id="468" r:id="rId32"/>
    <p:sldId id="477" r:id="rId33"/>
    <p:sldId id="470" r:id="rId34"/>
    <p:sldId id="485" r:id="rId35"/>
    <p:sldId id="463" r:id="rId36"/>
    <p:sldId id="472" r:id="rId37"/>
    <p:sldId id="464" r:id="rId38"/>
    <p:sldId id="384" r:id="rId39"/>
    <p:sldId id="368" r:id="rId40"/>
    <p:sldId id="445" r:id="rId41"/>
    <p:sldId id="355" r:id="rId42"/>
    <p:sldId id="351" r:id="rId43"/>
    <p:sldId id="357" r:id="rId44"/>
    <p:sldId id="385" r:id="rId45"/>
    <p:sldId id="432" r:id="rId46"/>
    <p:sldId id="438" r:id="rId47"/>
    <p:sldId id="486" r:id="rId48"/>
    <p:sldId id="388" r:id="rId49"/>
    <p:sldId id="389" r:id="rId50"/>
    <p:sldId id="404" r:id="rId51"/>
    <p:sldId id="405" r:id="rId52"/>
    <p:sldId id="390" r:id="rId53"/>
    <p:sldId id="391" r:id="rId54"/>
    <p:sldId id="476" r:id="rId55"/>
    <p:sldId id="392" r:id="rId56"/>
    <p:sldId id="490" r:id="rId57"/>
    <p:sldId id="394" r:id="rId58"/>
    <p:sldId id="399" r:id="rId59"/>
    <p:sldId id="395" r:id="rId60"/>
    <p:sldId id="396" r:id="rId61"/>
    <p:sldId id="398" r:id="rId62"/>
    <p:sldId id="401" r:id="rId63"/>
    <p:sldId id="406" r:id="rId64"/>
    <p:sldId id="410" r:id="rId65"/>
    <p:sldId id="422" r:id="rId66"/>
    <p:sldId id="408" r:id="rId67"/>
    <p:sldId id="409" r:id="rId68"/>
    <p:sldId id="487" r:id="rId69"/>
    <p:sldId id="437" r:id="rId70"/>
    <p:sldId id="436" r:id="rId71"/>
    <p:sldId id="423" r:id="rId72"/>
    <p:sldId id="424" r:id="rId73"/>
    <p:sldId id="412" r:id="rId74"/>
    <p:sldId id="413" r:id="rId75"/>
    <p:sldId id="414" r:id="rId76"/>
    <p:sldId id="415" r:id="rId77"/>
    <p:sldId id="435" r:id="rId78"/>
    <p:sldId id="465" r:id="rId79"/>
    <p:sldId id="466" r:id="rId80"/>
    <p:sldId id="420" r:id="rId81"/>
    <p:sldId id="421" r:id="rId82"/>
    <p:sldId id="488" r:id="rId83"/>
    <p:sldId id="402" r:id="rId84"/>
    <p:sldId id="403" r:id="rId85"/>
    <p:sldId id="481" r:id="rId86"/>
    <p:sldId id="482" r:id="rId87"/>
    <p:sldId id="478" r:id="rId88"/>
    <p:sldId id="446" r:id="rId89"/>
    <p:sldId id="479" r:id="rId90"/>
    <p:sldId id="480" r:id="rId91"/>
    <p:sldId id="483" r:id="rId9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66"/>
    <a:srgbClr val="CC6600"/>
    <a:srgbClr val="1966B3"/>
    <a:srgbClr val="FF9900"/>
    <a:srgbClr val="FF3300"/>
    <a:srgbClr val="FFFF00"/>
    <a:srgbClr val="000000"/>
    <a:srgbClr val="C1D1D3"/>
    <a:srgbClr val="5AA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4" autoAdjust="0"/>
    <p:restoredTop sz="66947" autoAdjust="0"/>
  </p:normalViewPr>
  <p:slideViewPr>
    <p:cSldViewPr>
      <p:cViewPr varScale="1">
        <p:scale>
          <a:sx n="91" d="100"/>
          <a:sy n="91" d="100"/>
        </p:scale>
        <p:origin x="-1170"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77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3.xml.rels><?xml version="1.0" encoding="UTF-8" standalone="yes"?>
<Relationships xmlns="http://schemas.openxmlformats.org/package/2006/relationships"><Relationship Id="rId1" Type="http://schemas.openxmlformats.org/officeDocument/2006/relationships/image" Target="../media/image4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FE28A-E1D6-4469-81F7-BB4D0EB59D20}" type="doc">
      <dgm:prSet loTypeId="urn:microsoft.com/office/officeart/2005/8/layout/radial1" loCatId="relationship" qsTypeId="urn:microsoft.com/office/officeart/2005/8/quickstyle/3d1" qsCatId="3D" csTypeId="urn:microsoft.com/office/officeart/2005/8/colors/colorful5" csCatId="colorful" phldr="1"/>
      <dgm:spPr/>
      <dgm:t>
        <a:bodyPr/>
        <a:lstStyle/>
        <a:p>
          <a:endParaRPr lang="en-US"/>
        </a:p>
      </dgm:t>
    </dgm:pt>
    <dgm:pt modelId="{5FB55047-05A4-4426-B461-1238E036A3F0}">
      <dgm:prSet phldrT="[Text]"/>
      <dgm:spPr/>
      <dgm:t>
        <a:bodyPr/>
        <a:lstStyle/>
        <a:p>
          <a:r>
            <a:rPr lang="en-US" dirty="0" smtClean="0"/>
            <a:t>Data Mining</a:t>
          </a:r>
          <a:endParaRPr lang="en-US" dirty="0"/>
        </a:p>
      </dgm:t>
    </dgm:pt>
    <dgm:pt modelId="{87A97380-E960-4B56-81B3-5A194112A677}" type="parTrans" cxnId="{BB026D2F-EACD-4B0B-8F2A-4E6B026D0B1E}">
      <dgm:prSet/>
      <dgm:spPr/>
      <dgm:t>
        <a:bodyPr/>
        <a:lstStyle/>
        <a:p>
          <a:endParaRPr lang="en-US"/>
        </a:p>
      </dgm:t>
    </dgm:pt>
    <dgm:pt modelId="{52E81B70-4E4C-4AB4-A1DD-5F35736B9098}" type="sibTrans" cxnId="{BB026D2F-EACD-4B0B-8F2A-4E6B026D0B1E}">
      <dgm:prSet/>
      <dgm:spPr/>
      <dgm:t>
        <a:bodyPr/>
        <a:lstStyle/>
        <a:p>
          <a:endParaRPr lang="en-US"/>
        </a:p>
      </dgm:t>
    </dgm:pt>
    <dgm:pt modelId="{DEA82471-7B7B-44E0-A55C-57859F95EC81}">
      <dgm:prSet phldrT="[Text]" custT="1"/>
      <dgm:spPr>
        <a:solidFill>
          <a:srgbClr val="7030A0"/>
        </a:solidFill>
      </dgm:spPr>
      <dgm:t>
        <a:bodyPr/>
        <a:lstStyle/>
        <a:p>
          <a:r>
            <a:rPr lang="en-US" sz="1600" smtClean="0"/>
            <a:t>Machine Learning</a:t>
          </a:r>
          <a:endParaRPr lang="en-US" sz="1600" dirty="0"/>
        </a:p>
      </dgm:t>
    </dgm:pt>
    <dgm:pt modelId="{FB41003E-50FE-48BF-A6CF-4C4F11E50411}" type="parTrans" cxnId="{59B19FAE-EEC2-4A32-A34A-1FC74EAEBA1C}">
      <dgm:prSet/>
      <dgm:spPr>
        <a:ln w="38100"/>
      </dgm:spPr>
      <dgm:t>
        <a:bodyPr/>
        <a:lstStyle/>
        <a:p>
          <a:endParaRPr lang="en-US"/>
        </a:p>
      </dgm:t>
    </dgm:pt>
    <dgm:pt modelId="{C353EF09-86E4-489A-899C-5037425C53E6}" type="sibTrans" cxnId="{59B19FAE-EEC2-4A32-A34A-1FC74EAEBA1C}">
      <dgm:prSet/>
      <dgm:spPr/>
      <dgm:t>
        <a:bodyPr/>
        <a:lstStyle/>
        <a:p>
          <a:endParaRPr lang="en-US"/>
        </a:p>
      </dgm:t>
    </dgm:pt>
    <dgm:pt modelId="{C818DE8A-C77D-49A7-9CAB-3E0B10D9ACBB}">
      <dgm:prSet phldrT="[Text]" custT="1"/>
      <dgm:spPr>
        <a:solidFill>
          <a:srgbClr val="00B0F0"/>
        </a:solidFill>
      </dgm:spPr>
      <dgm:t>
        <a:bodyPr lIns="0" tIns="0" rIns="0" bIns="0"/>
        <a:lstStyle/>
        <a:p>
          <a:r>
            <a:rPr lang="en-US" sz="1500" dirty="0" smtClean="0"/>
            <a:t>Pattern Recognition</a:t>
          </a:r>
          <a:endParaRPr lang="en-US" sz="1500" dirty="0"/>
        </a:p>
      </dgm:t>
    </dgm:pt>
    <dgm:pt modelId="{8502FA26-AB97-442D-8F95-E341E19D089F}" type="parTrans" cxnId="{D1DC6CF0-1CBD-44B9-BA4C-808722CE2F65}">
      <dgm:prSet/>
      <dgm:spPr>
        <a:ln w="38100"/>
      </dgm:spPr>
      <dgm:t>
        <a:bodyPr/>
        <a:lstStyle/>
        <a:p>
          <a:endParaRPr lang="en-US"/>
        </a:p>
      </dgm:t>
    </dgm:pt>
    <dgm:pt modelId="{90AE7205-EED9-4DF0-A545-C8B4EDC14405}" type="sibTrans" cxnId="{D1DC6CF0-1CBD-44B9-BA4C-808722CE2F65}">
      <dgm:prSet/>
      <dgm:spPr/>
      <dgm:t>
        <a:bodyPr/>
        <a:lstStyle/>
        <a:p>
          <a:endParaRPr lang="en-US"/>
        </a:p>
      </dgm:t>
    </dgm:pt>
    <dgm:pt modelId="{3F59AA82-7BA0-45DA-BB2D-9A541E1E79DD}">
      <dgm:prSet phldrT="[Text]"/>
      <dgm:spPr>
        <a:solidFill>
          <a:srgbClr val="00B050"/>
        </a:solidFill>
      </dgm:spPr>
      <dgm:t>
        <a:bodyPr/>
        <a:lstStyle/>
        <a:p>
          <a:r>
            <a:rPr lang="en-US" smtClean="0"/>
            <a:t>Statistics</a:t>
          </a:r>
          <a:endParaRPr lang="en-US" dirty="0"/>
        </a:p>
      </dgm:t>
    </dgm:pt>
    <dgm:pt modelId="{E4E1E980-7E5F-4692-8316-F6CC46190EB7}" type="parTrans" cxnId="{28367AE4-15CA-45BD-A11C-B95BA33B65F8}">
      <dgm:prSet/>
      <dgm:spPr>
        <a:ln w="38100"/>
      </dgm:spPr>
      <dgm:t>
        <a:bodyPr/>
        <a:lstStyle/>
        <a:p>
          <a:endParaRPr lang="en-US"/>
        </a:p>
      </dgm:t>
    </dgm:pt>
    <dgm:pt modelId="{29C32284-FE65-48FB-A445-CAFBC6F6A1EA}" type="sibTrans" cxnId="{28367AE4-15CA-45BD-A11C-B95BA33B65F8}">
      <dgm:prSet/>
      <dgm:spPr/>
      <dgm:t>
        <a:bodyPr/>
        <a:lstStyle/>
        <a:p>
          <a:endParaRPr lang="en-US"/>
        </a:p>
      </dgm:t>
    </dgm:pt>
    <dgm:pt modelId="{FE5F9D14-A38C-4EE2-8A88-0F4444FA056F}">
      <dgm:prSet phldrT="[Text]" custT="1"/>
      <dgm:spPr/>
      <dgm:t>
        <a:bodyPr lIns="0" tIns="0" rIns="0" bIns="0"/>
        <a:lstStyle/>
        <a:p>
          <a:r>
            <a:rPr lang="en-US" sz="1500" dirty="0" smtClean="0"/>
            <a:t>Artificial Intelligence</a:t>
          </a:r>
          <a:endParaRPr lang="en-US" sz="1500" dirty="0"/>
        </a:p>
      </dgm:t>
    </dgm:pt>
    <dgm:pt modelId="{63542B39-4D02-4B51-9598-5DCA54FA9291}" type="parTrans" cxnId="{688648FE-8278-406B-B06F-6AC9BAB3B9E4}">
      <dgm:prSet/>
      <dgm:spPr>
        <a:ln w="38100"/>
      </dgm:spPr>
      <dgm:t>
        <a:bodyPr/>
        <a:lstStyle/>
        <a:p>
          <a:endParaRPr lang="en-US"/>
        </a:p>
      </dgm:t>
    </dgm:pt>
    <dgm:pt modelId="{F14944B8-F15E-4146-BE91-1D658E942206}" type="sibTrans" cxnId="{688648FE-8278-406B-B06F-6AC9BAB3B9E4}">
      <dgm:prSet/>
      <dgm:spPr/>
      <dgm:t>
        <a:bodyPr/>
        <a:lstStyle/>
        <a:p>
          <a:endParaRPr lang="en-US"/>
        </a:p>
      </dgm:t>
    </dgm:pt>
    <dgm:pt modelId="{F57129F2-383B-4FAB-8B12-E35CFFB94197}" type="pres">
      <dgm:prSet presAssocID="{B66FE28A-E1D6-4469-81F7-BB4D0EB59D20}" presName="cycle" presStyleCnt="0">
        <dgm:presLayoutVars>
          <dgm:chMax val="1"/>
          <dgm:dir/>
          <dgm:animLvl val="ctr"/>
          <dgm:resizeHandles val="exact"/>
        </dgm:presLayoutVars>
      </dgm:prSet>
      <dgm:spPr/>
      <dgm:t>
        <a:bodyPr/>
        <a:lstStyle/>
        <a:p>
          <a:endParaRPr lang="zh-CN" altLang="en-US"/>
        </a:p>
      </dgm:t>
    </dgm:pt>
    <dgm:pt modelId="{D71924E5-F3B4-4B84-BA8D-112FD5B014B5}" type="pres">
      <dgm:prSet presAssocID="{5FB55047-05A4-4426-B461-1238E036A3F0}" presName="centerShape" presStyleLbl="node0" presStyleIdx="0" presStyleCnt="1"/>
      <dgm:spPr/>
      <dgm:t>
        <a:bodyPr/>
        <a:lstStyle/>
        <a:p>
          <a:endParaRPr lang="zh-CN" altLang="en-US"/>
        </a:p>
      </dgm:t>
    </dgm:pt>
    <dgm:pt modelId="{256B9C73-7B1E-41AB-B31D-5372862F8FFC}" type="pres">
      <dgm:prSet presAssocID="{FB41003E-50FE-48BF-A6CF-4C4F11E50411}" presName="Name9" presStyleLbl="parChTrans1D2" presStyleIdx="0" presStyleCnt="4"/>
      <dgm:spPr/>
      <dgm:t>
        <a:bodyPr/>
        <a:lstStyle/>
        <a:p>
          <a:endParaRPr lang="zh-CN" altLang="en-US"/>
        </a:p>
      </dgm:t>
    </dgm:pt>
    <dgm:pt modelId="{625389A9-1E59-47E8-B71B-EBDC2934ED5D}" type="pres">
      <dgm:prSet presAssocID="{FB41003E-50FE-48BF-A6CF-4C4F11E50411}" presName="connTx" presStyleLbl="parChTrans1D2" presStyleIdx="0" presStyleCnt="4"/>
      <dgm:spPr/>
      <dgm:t>
        <a:bodyPr/>
        <a:lstStyle/>
        <a:p>
          <a:endParaRPr lang="zh-CN" altLang="en-US"/>
        </a:p>
      </dgm:t>
    </dgm:pt>
    <dgm:pt modelId="{D92B7FBA-F81F-49F0-BBF8-56C30004B026}" type="pres">
      <dgm:prSet presAssocID="{DEA82471-7B7B-44E0-A55C-57859F95EC81}" presName="node" presStyleLbl="node1" presStyleIdx="0" presStyleCnt="4" custScaleX="99549" custScaleY="87693">
        <dgm:presLayoutVars>
          <dgm:bulletEnabled val="1"/>
        </dgm:presLayoutVars>
      </dgm:prSet>
      <dgm:spPr/>
      <dgm:t>
        <a:bodyPr/>
        <a:lstStyle/>
        <a:p>
          <a:endParaRPr lang="zh-CN" altLang="en-US"/>
        </a:p>
      </dgm:t>
    </dgm:pt>
    <dgm:pt modelId="{E4D18B2D-5BD4-4028-BC93-074605399E52}" type="pres">
      <dgm:prSet presAssocID="{8502FA26-AB97-442D-8F95-E341E19D089F}" presName="Name9" presStyleLbl="parChTrans1D2" presStyleIdx="1" presStyleCnt="4"/>
      <dgm:spPr/>
      <dgm:t>
        <a:bodyPr/>
        <a:lstStyle/>
        <a:p>
          <a:endParaRPr lang="zh-CN" altLang="en-US"/>
        </a:p>
      </dgm:t>
    </dgm:pt>
    <dgm:pt modelId="{0F4CDF04-0381-4046-B2F4-1A7A42108872}" type="pres">
      <dgm:prSet presAssocID="{8502FA26-AB97-442D-8F95-E341E19D089F}" presName="connTx" presStyleLbl="parChTrans1D2" presStyleIdx="1" presStyleCnt="4"/>
      <dgm:spPr/>
      <dgm:t>
        <a:bodyPr/>
        <a:lstStyle/>
        <a:p>
          <a:endParaRPr lang="zh-CN" altLang="en-US"/>
        </a:p>
      </dgm:t>
    </dgm:pt>
    <dgm:pt modelId="{9DAD4769-8F8C-4437-8000-DB1A29FBBE5F}" type="pres">
      <dgm:prSet presAssocID="{C818DE8A-C77D-49A7-9CAB-3E0B10D9ACBB}" presName="node" presStyleLbl="node1" presStyleIdx="1" presStyleCnt="4" custScaleX="106475">
        <dgm:presLayoutVars>
          <dgm:bulletEnabled val="1"/>
        </dgm:presLayoutVars>
      </dgm:prSet>
      <dgm:spPr/>
      <dgm:t>
        <a:bodyPr/>
        <a:lstStyle/>
        <a:p>
          <a:endParaRPr lang="zh-CN" altLang="en-US"/>
        </a:p>
      </dgm:t>
    </dgm:pt>
    <dgm:pt modelId="{AFD50E63-F934-42B7-8726-1A2B0F5E6AC1}" type="pres">
      <dgm:prSet presAssocID="{E4E1E980-7E5F-4692-8316-F6CC46190EB7}" presName="Name9" presStyleLbl="parChTrans1D2" presStyleIdx="2" presStyleCnt="4"/>
      <dgm:spPr/>
      <dgm:t>
        <a:bodyPr/>
        <a:lstStyle/>
        <a:p>
          <a:endParaRPr lang="zh-CN" altLang="en-US"/>
        </a:p>
      </dgm:t>
    </dgm:pt>
    <dgm:pt modelId="{E8619FCA-FFEF-463C-B367-9E2CBAC8667F}" type="pres">
      <dgm:prSet presAssocID="{E4E1E980-7E5F-4692-8316-F6CC46190EB7}" presName="connTx" presStyleLbl="parChTrans1D2" presStyleIdx="2" presStyleCnt="4"/>
      <dgm:spPr/>
      <dgm:t>
        <a:bodyPr/>
        <a:lstStyle/>
        <a:p>
          <a:endParaRPr lang="zh-CN" altLang="en-US"/>
        </a:p>
      </dgm:t>
    </dgm:pt>
    <dgm:pt modelId="{BDF3442C-731C-4F32-9AE7-857DBC6E6448}" type="pres">
      <dgm:prSet presAssocID="{3F59AA82-7BA0-45DA-BB2D-9A541E1E79DD}" presName="node" presStyleLbl="node1" presStyleIdx="2" presStyleCnt="4" custScaleX="99549" custScaleY="88533">
        <dgm:presLayoutVars>
          <dgm:bulletEnabled val="1"/>
        </dgm:presLayoutVars>
      </dgm:prSet>
      <dgm:spPr/>
      <dgm:t>
        <a:bodyPr/>
        <a:lstStyle/>
        <a:p>
          <a:endParaRPr lang="zh-CN" altLang="en-US"/>
        </a:p>
      </dgm:t>
    </dgm:pt>
    <dgm:pt modelId="{00FF9880-B45C-4A8F-9038-FC000D96359E}" type="pres">
      <dgm:prSet presAssocID="{63542B39-4D02-4B51-9598-5DCA54FA9291}" presName="Name9" presStyleLbl="parChTrans1D2" presStyleIdx="3" presStyleCnt="4"/>
      <dgm:spPr/>
      <dgm:t>
        <a:bodyPr/>
        <a:lstStyle/>
        <a:p>
          <a:endParaRPr lang="zh-CN" altLang="en-US"/>
        </a:p>
      </dgm:t>
    </dgm:pt>
    <dgm:pt modelId="{9A7C5158-F799-4072-B482-547E701E7177}" type="pres">
      <dgm:prSet presAssocID="{63542B39-4D02-4B51-9598-5DCA54FA9291}" presName="connTx" presStyleLbl="parChTrans1D2" presStyleIdx="3" presStyleCnt="4"/>
      <dgm:spPr/>
      <dgm:t>
        <a:bodyPr/>
        <a:lstStyle/>
        <a:p>
          <a:endParaRPr lang="zh-CN" altLang="en-US"/>
        </a:p>
      </dgm:t>
    </dgm:pt>
    <dgm:pt modelId="{CD64E2A7-0188-4842-8113-EB51FC4DACF9}" type="pres">
      <dgm:prSet presAssocID="{FE5F9D14-A38C-4EE2-8A88-0F4444FA056F}" presName="node" presStyleLbl="node1" presStyleIdx="3" presStyleCnt="4" custScaleX="109224">
        <dgm:presLayoutVars>
          <dgm:bulletEnabled val="1"/>
        </dgm:presLayoutVars>
      </dgm:prSet>
      <dgm:spPr/>
      <dgm:t>
        <a:bodyPr/>
        <a:lstStyle/>
        <a:p>
          <a:endParaRPr lang="zh-CN" altLang="en-US"/>
        </a:p>
      </dgm:t>
    </dgm:pt>
  </dgm:ptLst>
  <dgm:cxnLst>
    <dgm:cxn modelId="{CCBFB4F1-CA8F-42F6-8CCF-18B95FE40069}" type="presOf" srcId="{8502FA26-AB97-442D-8F95-E341E19D089F}" destId="{E4D18B2D-5BD4-4028-BC93-074605399E52}" srcOrd="0" destOrd="0" presId="urn:microsoft.com/office/officeart/2005/8/layout/radial1"/>
    <dgm:cxn modelId="{A505ED3C-4164-45DC-B0CB-54399C53A6C0}" type="presOf" srcId="{63542B39-4D02-4B51-9598-5DCA54FA9291}" destId="{9A7C5158-F799-4072-B482-547E701E7177}" srcOrd="1" destOrd="0" presId="urn:microsoft.com/office/officeart/2005/8/layout/radial1"/>
    <dgm:cxn modelId="{D1DC6CF0-1CBD-44B9-BA4C-808722CE2F65}" srcId="{5FB55047-05A4-4426-B461-1238E036A3F0}" destId="{C818DE8A-C77D-49A7-9CAB-3E0B10D9ACBB}" srcOrd="1" destOrd="0" parTransId="{8502FA26-AB97-442D-8F95-E341E19D089F}" sibTransId="{90AE7205-EED9-4DF0-A545-C8B4EDC14405}"/>
    <dgm:cxn modelId="{E70F36E4-91C2-4269-A3DE-A149C0693AEB}" type="presOf" srcId="{3F59AA82-7BA0-45DA-BB2D-9A541E1E79DD}" destId="{BDF3442C-731C-4F32-9AE7-857DBC6E6448}" srcOrd="0" destOrd="0" presId="urn:microsoft.com/office/officeart/2005/8/layout/radial1"/>
    <dgm:cxn modelId="{28367AE4-15CA-45BD-A11C-B95BA33B65F8}" srcId="{5FB55047-05A4-4426-B461-1238E036A3F0}" destId="{3F59AA82-7BA0-45DA-BB2D-9A541E1E79DD}" srcOrd="2" destOrd="0" parTransId="{E4E1E980-7E5F-4692-8316-F6CC46190EB7}" sibTransId="{29C32284-FE65-48FB-A445-CAFBC6F6A1EA}"/>
    <dgm:cxn modelId="{30625E6E-BAEA-4AC3-A700-EA8AE2BE378A}" type="presOf" srcId="{C818DE8A-C77D-49A7-9CAB-3E0B10D9ACBB}" destId="{9DAD4769-8F8C-4437-8000-DB1A29FBBE5F}" srcOrd="0" destOrd="0" presId="urn:microsoft.com/office/officeart/2005/8/layout/radial1"/>
    <dgm:cxn modelId="{ECC7062D-F149-4A7F-AB6F-4579236C92C2}" type="presOf" srcId="{FB41003E-50FE-48BF-A6CF-4C4F11E50411}" destId="{256B9C73-7B1E-41AB-B31D-5372862F8FFC}" srcOrd="0" destOrd="0" presId="urn:microsoft.com/office/officeart/2005/8/layout/radial1"/>
    <dgm:cxn modelId="{BB026D2F-EACD-4B0B-8F2A-4E6B026D0B1E}" srcId="{B66FE28A-E1D6-4469-81F7-BB4D0EB59D20}" destId="{5FB55047-05A4-4426-B461-1238E036A3F0}" srcOrd="0" destOrd="0" parTransId="{87A97380-E960-4B56-81B3-5A194112A677}" sibTransId="{52E81B70-4E4C-4AB4-A1DD-5F35736B9098}"/>
    <dgm:cxn modelId="{DC720C8F-6D1A-4E03-9EE3-BFCE30D9431F}" type="presOf" srcId="{5FB55047-05A4-4426-B461-1238E036A3F0}" destId="{D71924E5-F3B4-4B84-BA8D-112FD5B014B5}" srcOrd="0" destOrd="0" presId="urn:microsoft.com/office/officeart/2005/8/layout/radial1"/>
    <dgm:cxn modelId="{DAED13FF-396E-44C3-8B48-83C8690298A8}" type="presOf" srcId="{E4E1E980-7E5F-4692-8316-F6CC46190EB7}" destId="{E8619FCA-FFEF-463C-B367-9E2CBAC8667F}" srcOrd="1" destOrd="0" presId="urn:microsoft.com/office/officeart/2005/8/layout/radial1"/>
    <dgm:cxn modelId="{5CD415D3-E557-4B26-8B3C-DC09DBC8F0C9}" type="presOf" srcId="{B66FE28A-E1D6-4469-81F7-BB4D0EB59D20}" destId="{F57129F2-383B-4FAB-8B12-E35CFFB94197}" srcOrd="0" destOrd="0" presId="urn:microsoft.com/office/officeart/2005/8/layout/radial1"/>
    <dgm:cxn modelId="{59B19FAE-EEC2-4A32-A34A-1FC74EAEBA1C}" srcId="{5FB55047-05A4-4426-B461-1238E036A3F0}" destId="{DEA82471-7B7B-44E0-A55C-57859F95EC81}" srcOrd="0" destOrd="0" parTransId="{FB41003E-50FE-48BF-A6CF-4C4F11E50411}" sibTransId="{C353EF09-86E4-489A-899C-5037425C53E6}"/>
    <dgm:cxn modelId="{60A0BEE8-43C6-4289-BE48-0F3A30DE785E}" type="presOf" srcId="{FE5F9D14-A38C-4EE2-8A88-0F4444FA056F}" destId="{CD64E2A7-0188-4842-8113-EB51FC4DACF9}" srcOrd="0" destOrd="0" presId="urn:microsoft.com/office/officeart/2005/8/layout/radial1"/>
    <dgm:cxn modelId="{9D7CFF30-7D4C-425A-B3BF-87BB660F2AC0}" type="presOf" srcId="{E4E1E980-7E5F-4692-8316-F6CC46190EB7}" destId="{AFD50E63-F934-42B7-8726-1A2B0F5E6AC1}" srcOrd="0" destOrd="0" presId="urn:microsoft.com/office/officeart/2005/8/layout/radial1"/>
    <dgm:cxn modelId="{688648FE-8278-406B-B06F-6AC9BAB3B9E4}" srcId="{5FB55047-05A4-4426-B461-1238E036A3F0}" destId="{FE5F9D14-A38C-4EE2-8A88-0F4444FA056F}" srcOrd="3" destOrd="0" parTransId="{63542B39-4D02-4B51-9598-5DCA54FA9291}" sibTransId="{F14944B8-F15E-4146-BE91-1D658E942206}"/>
    <dgm:cxn modelId="{D7EEB42B-A8F0-4B66-B01A-6114C33F9180}" type="presOf" srcId="{DEA82471-7B7B-44E0-A55C-57859F95EC81}" destId="{D92B7FBA-F81F-49F0-BBF8-56C30004B026}" srcOrd="0" destOrd="0" presId="urn:microsoft.com/office/officeart/2005/8/layout/radial1"/>
    <dgm:cxn modelId="{48995DE6-8F2F-4CD1-93C8-3865B659BC57}" type="presOf" srcId="{FB41003E-50FE-48BF-A6CF-4C4F11E50411}" destId="{625389A9-1E59-47E8-B71B-EBDC2934ED5D}" srcOrd="1" destOrd="0" presId="urn:microsoft.com/office/officeart/2005/8/layout/radial1"/>
    <dgm:cxn modelId="{31661A1F-2A9A-40A8-909E-CDAFA2D6FA50}" type="presOf" srcId="{8502FA26-AB97-442D-8F95-E341E19D089F}" destId="{0F4CDF04-0381-4046-B2F4-1A7A42108872}" srcOrd="1" destOrd="0" presId="urn:microsoft.com/office/officeart/2005/8/layout/radial1"/>
    <dgm:cxn modelId="{C5B663B5-D6D0-4A48-A2F1-071AA3DC6836}" type="presOf" srcId="{63542B39-4D02-4B51-9598-5DCA54FA9291}" destId="{00FF9880-B45C-4A8F-9038-FC000D96359E}" srcOrd="0" destOrd="0" presId="urn:microsoft.com/office/officeart/2005/8/layout/radial1"/>
    <dgm:cxn modelId="{294AC588-9FA0-4BA7-9AF4-7449BFD91DEA}" type="presParOf" srcId="{F57129F2-383B-4FAB-8B12-E35CFFB94197}" destId="{D71924E5-F3B4-4B84-BA8D-112FD5B014B5}" srcOrd="0" destOrd="0" presId="urn:microsoft.com/office/officeart/2005/8/layout/radial1"/>
    <dgm:cxn modelId="{6AE27946-6ECF-4932-A6E6-6F28AF3E1F1A}" type="presParOf" srcId="{F57129F2-383B-4FAB-8B12-E35CFFB94197}" destId="{256B9C73-7B1E-41AB-B31D-5372862F8FFC}" srcOrd="1" destOrd="0" presId="urn:microsoft.com/office/officeart/2005/8/layout/radial1"/>
    <dgm:cxn modelId="{07C8F9F6-2ADF-4107-9AD7-C72D108459D3}" type="presParOf" srcId="{256B9C73-7B1E-41AB-B31D-5372862F8FFC}" destId="{625389A9-1E59-47E8-B71B-EBDC2934ED5D}" srcOrd="0" destOrd="0" presId="urn:microsoft.com/office/officeart/2005/8/layout/radial1"/>
    <dgm:cxn modelId="{23E78A72-F1F1-443A-8771-5C663F731C24}" type="presParOf" srcId="{F57129F2-383B-4FAB-8B12-E35CFFB94197}" destId="{D92B7FBA-F81F-49F0-BBF8-56C30004B026}" srcOrd="2" destOrd="0" presId="urn:microsoft.com/office/officeart/2005/8/layout/radial1"/>
    <dgm:cxn modelId="{979DA048-2B0F-4981-A754-2C6314945D6F}" type="presParOf" srcId="{F57129F2-383B-4FAB-8B12-E35CFFB94197}" destId="{E4D18B2D-5BD4-4028-BC93-074605399E52}" srcOrd="3" destOrd="0" presId="urn:microsoft.com/office/officeart/2005/8/layout/radial1"/>
    <dgm:cxn modelId="{C9715B2C-E3C7-46CA-93E2-C482238A3039}" type="presParOf" srcId="{E4D18B2D-5BD4-4028-BC93-074605399E52}" destId="{0F4CDF04-0381-4046-B2F4-1A7A42108872}" srcOrd="0" destOrd="0" presId="urn:microsoft.com/office/officeart/2005/8/layout/radial1"/>
    <dgm:cxn modelId="{05D98FA4-96F6-4EA2-9383-F9007736E392}" type="presParOf" srcId="{F57129F2-383B-4FAB-8B12-E35CFFB94197}" destId="{9DAD4769-8F8C-4437-8000-DB1A29FBBE5F}" srcOrd="4" destOrd="0" presId="urn:microsoft.com/office/officeart/2005/8/layout/radial1"/>
    <dgm:cxn modelId="{D1A8134D-38DD-4069-A439-44D986ADFF8A}" type="presParOf" srcId="{F57129F2-383B-4FAB-8B12-E35CFFB94197}" destId="{AFD50E63-F934-42B7-8726-1A2B0F5E6AC1}" srcOrd="5" destOrd="0" presId="urn:microsoft.com/office/officeart/2005/8/layout/radial1"/>
    <dgm:cxn modelId="{B6A4EAE2-39EC-4BE1-8494-6857B393247C}" type="presParOf" srcId="{AFD50E63-F934-42B7-8726-1A2B0F5E6AC1}" destId="{E8619FCA-FFEF-463C-B367-9E2CBAC8667F}" srcOrd="0" destOrd="0" presId="urn:microsoft.com/office/officeart/2005/8/layout/radial1"/>
    <dgm:cxn modelId="{58663B18-87F9-4647-9946-F39C714F74BC}" type="presParOf" srcId="{F57129F2-383B-4FAB-8B12-E35CFFB94197}" destId="{BDF3442C-731C-4F32-9AE7-857DBC6E6448}" srcOrd="6" destOrd="0" presId="urn:microsoft.com/office/officeart/2005/8/layout/radial1"/>
    <dgm:cxn modelId="{DB2FA250-BCE8-4978-B2B5-E5B423395172}" type="presParOf" srcId="{F57129F2-383B-4FAB-8B12-E35CFFB94197}" destId="{00FF9880-B45C-4A8F-9038-FC000D96359E}" srcOrd="7" destOrd="0" presId="urn:microsoft.com/office/officeart/2005/8/layout/radial1"/>
    <dgm:cxn modelId="{F8F7FBAF-DE2F-4AE8-843E-2039353BC3EB}" type="presParOf" srcId="{00FF9880-B45C-4A8F-9038-FC000D96359E}" destId="{9A7C5158-F799-4072-B482-547E701E7177}" srcOrd="0" destOrd="0" presId="urn:microsoft.com/office/officeart/2005/8/layout/radial1"/>
    <dgm:cxn modelId="{667F2747-CE58-438B-8A7C-0E336BA3759A}" type="presParOf" srcId="{F57129F2-383B-4FAB-8B12-E35CFFB94197}" destId="{CD64E2A7-0188-4842-8113-EB51FC4DACF9}"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D54CC7-F258-42C6-957B-A1A0D29735A8}" type="doc">
      <dgm:prSet loTypeId="urn:microsoft.com/office/officeart/2005/8/layout/radial4" loCatId="relationship" qsTypeId="urn:microsoft.com/office/officeart/2005/8/quickstyle/3d3" qsCatId="3D" csTypeId="urn:microsoft.com/office/officeart/2005/8/colors/colorful5" csCatId="colorful" phldr="1"/>
      <dgm:spPr/>
      <dgm:t>
        <a:bodyPr/>
        <a:lstStyle/>
        <a:p>
          <a:endParaRPr lang="zh-CN" altLang="en-US"/>
        </a:p>
      </dgm:t>
    </dgm:pt>
    <dgm:pt modelId="{DEF2CCC8-0352-4FF8-BE0E-E5C52F5B33CA}">
      <dgm:prSet phldrT="[文本]"/>
      <dgm:spPr/>
      <dgm:t>
        <a:bodyPr/>
        <a:lstStyle/>
        <a:p>
          <a:r>
            <a:rPr lang="en-US" altLang="zh-CN" dirty="0" smtClean="0"/>
            <a:t>Data Mining</a:t>
          </a:r>
          <a:endParaRPr lang="zh-CN" altLang="en-US" dirty="0"/>
        </a:p>
      </dgm:t>
    </dgm:pt>
    <dgm:pt modelId="{3F88AE9B-2F94-452C-8FD2-5D99B457FAC9}" type="parTrans" cxnId="{1E969122-3A3D-4B07-AAAE-11C73DE6AEFF}">
      <dgm:prSet/>
      <dgm:spPr/>
      <dgm:t>
        <a:bodyPr/>
        <a:lstStyle/>
        <a:p>
          <a:endParaRPr lang="zh-CN" altLang="en-US"/>
        </a:p>
      </dgm:t>
    </dgm:pt>
    <dgm:pt modelId="{AADABCBF-BD95-44D0-830D-77B4C27A5698}" type="sibTrans" cxnId="{1E969122-3A3D-4B07-AAAE-11C73DE6AEFF}">
      <dgm:prSet/>
      <dgm:spPr/>
      <dgm:t>
        <a:bodyPr/>
        <a:lstStyle/>
        <a:p>
          <a:endParaRPr lang="zh-CN" altLang="en-US"/>
        </a:p>
      </dgm:t>
    </dgm:pt>
    <dgm:pt modelId="{DE6CD261-51BB-4247-BA40-B41212FB0B1F}">
      <dgm:prSet phldrT="[文本]"/>
      <dgm:spPr>
        <a:solidFill>
          <a:srgbClr val="7030A0"/>
        </a:solidFill>
      </dgm:spPr>
      <dgm:t>
        <a:bodyPr/>
        <a:lstStyle/>
        <a:p>
          <a:r>
            <a:rPr lang="en-US" altLang="zh-CN" dirty="0" smtClean="0"/>
            <a:t>Business Intelligence</a:t>
          </a:r>
          <a:endParaRPr lang="zh-CN" altLang="en-US" dirty="0"/>
        </a:p>
      </dgm:t>
    </dgm:pt>
    <dgm:pt modelId="{71B0F4C4-75F7-4AE4-9773-EC3EB08458D3}" type="parTrans" cxnId="{CF42C8C6-AE9E-4151-845E-126C7DFC4243}">
      <dgm:prSet/>
      <dgm:spPr>
        <a:solidFill>
          <a:srgbClr val="7030A0"/>
        </a:solidFill>
      </dgm:spPr>
      <dgm:t>
        <a:bodyPr/>
        <a:lstStyle/>
        <a:p>
          <a:endParaRPr lang="zh-CN" altLang="en-US"/>
        </a:p>
      </dgm:t>
    </dgm:pt>
    <dgm:pt modelId="{D7533DBD-09A2-48B5-AEC2-77613FBAE50A}" type="sibTrans" cxnId="{CF42C8C6-AE9E-4151-845E-126C7DFC4243}">
      <dgm:prSet/>
      <dgm:spPr/>
      <dgm:t>
        <a:bodyPr/>
        <a:lstStyle/>
        <a:p>
          <a:endParaRPr lang="zh-CN" altLang="en-US"/>
        </a:p>
      </dgm:t>
    </dgm:pt>
    <dgm:pt modelId="{C5B30749-4AE1-46CC-B1C1-AEE2F92DC47E}">
      <dgm:prSet phldrT="[文本]"/>
      <dgm:spPr>
        <a:solidFill>
          <a:srgbClr val="00B050"/>
        </a:solidFill>
      </dgm:spPr>
      <dgm:t>
        <a:bodyPr/>
        <a:lstStyle/>
        <a:p>
          <a:r>
            <a:rPr lang="en-US" altLang="zh-CN" dirty="0" smtClean="0"/>
            <a:t>Data Analytics</a:t>
          </a:r>
          <a:endParaRPr lang="zh-CN" altLang="en-US" dirty="0"/>
        </a:p>
      </dgm:t>
    </dgm:pt>
    <dgm:pt modelId="{BAA4C53B-1ACD-4661-85AA-10882DD38620}" type="parTrans" cxnId="{A1D3203A-B5DE-4A13-A16E-4AFB935DBA7B}">
      <dgm:prSet/>
      <dgm:spPr>
        <a:solidFill>
          <a:srgbClr val="00B050"/>
        </a:solidFill>
      </dgm:spPr>
      <dgm:t>
        <a:bodyPr/>
        <a:lstStyle/>
        <a:p>
          <a:endParaRPr lang="zh-CN" altLang="en-US"/>
        </a:p>
      </dgm:t>
    </dgm:pt>
    <dgm:pt modelId="{4658B56C-CF5D-46B0-A7E9-F33AD2A09EA7}" type="sibTrans" cxnId="{A1D3203A-B5DE-4A13-A16E-4AFB935DBA7B}">
      <dgm:prSet/>
      <dgm:spPr/>
      <dgm:t>
        <a:bodyPr/>
        <a:lstStyle/>
        <a:p>
          <a:endParaRPr lang="zh-CN" altLang="en-US"/>
        </a:p>
      </dgm:t>
    </dgm:pt>
    <dgm:pt modelId="{EA7EF5A7-E087-4D05-A366-9327B8B37A79}">
      <dgm:prSet phldrT="[文本]"/>
      <dgm:spPr/>
      <dgm:t>
        <a:bodyPr/>
        <a:lstStyle/>
        <a:p>
          <a:r>
            <a:rPr lang="en-US" altLang="zh-CN" dirty="0" smtClean="0"/>
            <a:t>Customer Relationship Management</a:t>
          </a:r>
          <a:endParaRPr lang="zh-CN" altLang="en-US" dirty="0"/>
        </a:p>
      </dgm:t>
    </dgm:pt>
    <dgm:pt modelId="{87F46F9F-C581-4A62-BC85-4B26A7AC6B24}" type="parTrans" cxnId="{BC801D17-5125-4906-AC5D-D94DB9744AA3}">
      <dgm:prSet/>
      <dgm:spPr/>
      <dgm:t>
        <a:bodyPr/>
        <a:lstStyle/>
        <a:p>
          <a:endParaRPr lang="zh-CN" altLang="en-US"/>
        </a:p>
      </dgm:t>
    </dgm:pt>
    <dgm:pt modelId="{60535879-1ED1-4ABC-A91B-00DA0D868DA7}" type="sibTrans" cxnId="{BC801D17-5125-4906-AC5D-D94DB9744AA3}">
      <dgm:prSet/>
      <dgm:spPr/>
      <dgm:t>
        <a:bodyPr/>
        <a:lstStyle/>
        <a:p>
          <a:endParaRPr lang="zh-CN" altLang="en-US"/>
        </a:p>
      </dgm:t>
    </dgm:pt>
    <dgm:pt modelId="{6CBD2154-1828-4468-AFDD-0BAD60B9603A}">
      <dgm:prSet phldrT="[文本]"/>
      <dgm:spPr>
        <a:solidFill>
          <a:srgbClr val="0070C0"/>
        </a:solidFill>
      </dgm:spPr>
      <dgm:t>
        <a:bodyPr/>
        <a:lstStyle/>
        <a:p>
          <a:r>
            <a:rPr lang="en-US" altLang="zh-CN" dirty="0" smtClean="0"/>
            <a:t>Decision Support</a:t>
          </a:r>
          <a:endParaRPr lang="zh-CN" altLang="en-US" dirty="0"/>
        </a:p>
      </dgm:t>
    </dgm:pt>
    <dgm:pt modelId="{6C722544-1F0F-40EA-945A-0D2772D1FB15}" type="parTrans" cxnId="{FC8D559E-D7C3-46E1-91A0-628ABB84A361}">
      <dgm:prSet/>
      <dgm:spPr>
        <a:solidFill>
          <a:srgbClr val="1966B3"/>
        </a:solidFill>
      </dgm:spPr>
      <dgm:t>
        <a:bodyPr/>
        <a:lstStyle/>
        <a:p>
          <a:endParaRPr lang="zh-CN" altLang="en-US"/>
        </a:p>
      </dgm:t>
    </dgm:pt>
    <dgm:pt modelId="{48F1839B-5999-4EBD-8C1B-7A2C7D993DCB}" type="sibTrans" cxnId="{FC8D559E-D7C3-46E1-91A0-628ABB84A361}">
      <dgm:prSet/>
      <dgm:spPr/>
      <dgm:t>
        <a:bodyPr/>
        <a:lstStyle/>
        <a:p>
          <a:endParaRPr lang="zh-CN" altLang="en-US"/>
        </a:p>
      </dgm:t>
    </dgm:pt>
    <dgm:pt modelId="{1A182743-35B7-4A56-B7F9-503BCAEBB9A8}">
      <dgm:prSet phldrT="[文本]"/>
      <dgm:spPr>
        <a:solidFill>
          <a:srgbClr val="CC6600"/>
        </a:solidFill>
      </dgm:spPr>
      <dgm:t>
        <a:bodyPr/>
        <a:lstStyle/>
        <a:p>
          <a:r>
            <a:rPr lang="en-US" altLang="zh-CN" dirty="0" smtClean="0"/>
            <a:t>Big Data</a:t>
          </a:r>
          <a:endParaRPr lang="zh-CN" altLang="en-US" dirty="0"/>
        </a:p>
      </dgm:t>
    </dgm:pt>
    <dgm:pt modelId="{D37E6094-D1A7-4310-B58B-E117AEF68C39}" type="parTrans" cxnId="{AA2D1AD5-5888-4AEC-975E-79A7214A33B9}">
      <dgm:prSet/>
      <dgm:spPr>
        <a:solidFill>
          <a:srgbClr val="CC6600"/>
        </a:solidFill>
      </dgm:spPr>
      <dgm:t>
        <a:bodyPr/>
        <a:lstStyle/>
        <a:p>
          <a:endParaRPr lang="zh-CN" altLang="en-US"/>
        </a:p>
      </dgm:t>
    </dgm:pt>
    <dgm:pt modelId="{271123B6-40CE-4112-BE3C-54D2D7F27885}" type="sibTrans" cxnId="{AA2D1AD5-5888-4AEC-975E-79A7214A33B9}">
      <dgm:prSet/>
      <dgm:spPr/>
      <dgm:t>
        <a:bodyPr/>
        <a:lstStyle/>
        <a:p>
          <a:endParaRPr lang="zh-CN" altLang="en-US"/>
        </a:p>
      </dgm:t>
    </dgm:pt>
    <dgm:pt modelId="{367D4B5F-D5E3-44D5-B824-D61B1476D1BA}" type="pres">
      <dgm:prSet presAssocID="{82D54CC7-F258-42C6-957B-A1A0D29735A8}" presName="cycle" presStyleCnt="0">
        <dgm:presLayoutVars>
          <dgm:chMax val="1"/>
          <dgm:dir/>
          <dgm:animLvl val="ctr"/>
          <dgm:resizeHandles val="exact"/>
        </dgm:presLayoutVars>
      </dgm:prSet>
      <dgm:spPr/>
      <dgm:t>
        <a:bodyPr/>
        <a:lstStyle/>
        <a:p>
          <a:endParaRPr lang="zh-CN" altLang="en-US"/>
        </a:p>
      </dgm:t>
    </dgm:pt>
    <dgm:pt modelId="{75D189C5-AD87-4F5C-9BFB-74C9AEEFFD96}" type="pres">
      <dgm:prSet presAssocID="{DEF2CCC8-0352-4FF8-BE0E-E5C52F5B33CA}" presName="centerShape" presStyleLbl="node0" presStyleIdx="0" presStyleCnt="1"/>
      <dgm:spPr/>
      <dgm:t>
        <a:bodyPr/>
        <a:lstStyle/>
        <a:p>
          <a:endParaRPr lang="zh-CN" altLang="en-US"/>
        </a:p>
      </dgm:t>
    </dgm:pt>
    <dgm:pt modelId="{B62BD95B-A9BF-420C-9609-4751BE55E247}" type="pres">
      <dgm:prSet presAssocID="{71B0F4C4-75F7-4AE4-9773-EC3EB08458D3}" presName="parTrans" presStyleLbl="bgSibTrans2D1" presStyleIdx="0" presStyleCnt="5"/>
      <dgm:spPr/>
      <dgm:t>
        <a:bodyPr/>
        <a:lstStyle/>
        <a:p>
          <a:endParaRPr lang="zh-CN" altLang="en-US"/>
        </a:p>
      </dgm:t>
    </dgm:pt>
    <dgm:pt modelId="{1A56711E-D2E7-479C-A977-43EB3F326260}" type="pres">
      <dgm:prSet presAssocID="{DE6CD261-51BB-4247-BA40-B41212FB0B1F}" presName="node" presStyleLbl="node1" presStyleIdx="0" presStyleCnt="5">
        <dgm:presLayoutVars>
          <dgm:bulletEnabled val="1"/>
        </dgm:presLayoutVars>
      </dgm:prSet>
      <dgm:spPr/>
      <dgm:t>
        <a:bodyPr/>
        <a:lstStyle/>
        <a:p>
          <a:endParaRPr lang="zh-CN" altLang="en-US"/>
        </a:p>
      </dgm:t>
    </dgm:pt>
    <dgm:pt modelId="{3C11D3C6-E376-4BDE-B5F2-77D35D101725}" type="pres">
      <dgm:prSet presAssocID="{BAA4C53B-1ACD-4661-85AA-10882DD38620}" presName="parTrans" presStyleLbl="bgSibTrans2D1" presStyleIdx="1" presStyleCnt="5"/>
      <dgm:spPr/>
      <dgm:t>
        <a:bodyPr/>
        <a:lstStyle/>
        <a:p>
          <a:endParaRPr lang="zh-CN" altLang="en-US"/>
        </a:p>
      </dgm:t>
    </dgm:pt>
    <dgm:pt modelId="{CA0D0D1D-25AD-4FD9-95CF-9043890526FD}" type="pres">
      <dgm:prSet presAssocID="{C5B30749-4AE1-46CC-B1C1-AEE2F92DC47E}" presName="node" presStyleLbl="node1" presStyleIdx="1" presStyleCnt="5">
        <dgm:presLayoutVars>
          <dgm:bulletEnabled val="1"/>
        </dgm:presLayoutVars>
      </dgm:prSet>
      <dgm:spPr/>
      <dgm:t>
        <a:bodyPr/>
        <a:lstStyle/>
        <a:p>
          <a:endParaRPr lang="zh-CN" altLang="en-US"/>
        </a:p>
      </dgm:t>
    </dgm:pt>
    <dgm:pt modelId="{E248DDEA-D478-414B-B334-7382051BE131}" type="pres">
      <dgm:prSet presAssocID="{D37E6094-D1A7-4310-B58B-E117AEF68C39}" presName="parTrans" presStyleLbl="bgSibTrans2D1" presStyleIdx="2" presStyleCnt="5"/>
      <dgm:spPr/>
      <dgm:t>
        <a:bodyPr/>
        <a:lstStyle/>
        <a:p>
          <a:endParaRPr lang="zh-CN" altLang="en-US"/>
        </a:p>
      </dgm:t>
    </dgm:pt>
    <dgm:pt modelId="{8C811A30-DE53-4007-B726-27DDC53F63D6}" type="pres">
      <dgm:prSet presAssocID="{1A182743-35B7-4A56-B7F9-503BCAEBB9A8}" presName="node" presStyleLbl="node1" presStyleIdx="2" presStyleCnt="5">
        <dgm:presLayoutVars>
          <dgm:bulletEnabled val="1"/>
        </dgm:presLayoutVars>
      </dgm:prSet>
      <dgm:spPr/>
      <dgm:t>
        <a:bodyPr/>
        <a:lstStyle/>
        <a:p>
          <a:endParaRPr lang="zh-CN" altLang="en-US"/>
        </a:p>
      </dgm:t>
    </dgm:pt>
    <dgm:pt modelId="{88D3F77A-CC3E-4FEB-A784-67AB4C9A457A}" type="pres">
      <dgm:prSet presAssocID="{6C722544-1F0F-40EA-945A-0D2772D1FB15}" presName="parTrans" presStyleLbl="bgSibTrans2D1" presStyleIdx="3" presStyleCnt="5"/>
      <dgm:spPr/>
      <dgm:t>
        <a:bodyPr/>
        <a:lstStyle/>
        <a:p>
          <a:endParaRPr lang="zh-CN" altLang="en-US"/>
        </a:p>
      </dgm:t>
    </dgm:pt>
    <dgm:pt modelId="{DDDD31F0-3FC4-4604-9211-2BE0B433EDFA}" type="pres">
      <dgm:prSet presAssocID="{6CBD2154-1828-4468-AFDD-0BAD60B9603A}" presName="node" presStyleLbl="node1" presStyleIdx="3" presStyleCnt="5">
        <dgm:presLayoutVars>
          <dgm:bulletEnabled val="1"/>
        </dgm:presLayoutVars>
      </dgm:prSet>
      <dgm:spPr/>
      <dgm:t>
        <a:bodyPr/>
        <a:lstStyle/>
        <a:p>
          <a:endParaRPr lang="zh-CN" altLang="en-US"/>
        </a:p>
      </dgm:t>
    </dgm:pt>
    <dgm:pt modelId="{50CDBF3D-D029-4D7B-BD73-B8808354D6FF}" type="pres">
      <dgm:prSet presAssocID="{87F46F9F-C581-4A62-BC85-4B26A7AC6B24}" presName="parTrans" presStyleLbl="bgSibTrans2D1" presStyleIdx="4" presStyleCnt="5"/>
      <dgm:spPr/>
      <dgm:t>
        <a:bodyPr/>
        <a:lstStyle/>
        <a:p>
          <a:endParaRPr lang="zh-CN" altLang="en-US"/>
        </a:p>
      </dgm:t>
    </dgm:pt>
    <dgm:pt modelId="{D73868D2-FB23-4A65-A4AD-1343544CFB41}" type="pres">
      <dgm:prSet presAssocID="{EA7EF5A7-E087-4D05-A366-9327B8B37A79}" presName="node" presStyleLbl="node1" presStyleIdx="4" presStyleCnt="5">
        <dgm:presLayoutVars>
          <dgm:bulletEnabled val="1"/>
        </dgm:presLayoutVars>
      </dgm:prSet>
      <dgm:spPr/>
      <dgm:t>
        <a:bodyPr/>
        <a:lstStyle/>
        <a:p>
          <a:endParaRPr lang="zh-CN" altLang="en-US"/>
        </a:p>
      </dgm:t>
    </dgm:pt>
  </dgm:ptLst>
  <dgm:cxnLst>
    <dgm:cxn modelId="{788AC776-C3B7-48B8-880E-F01031D9D6DF}" type="presOf" srcId="{71B0F4C4-75F7-4AE4-9773-EC3EB08458D3}" destId="{B62BD95B-A9BF-420C-9609-4751BE55E247}" srcOrd="0" destOrd="0" presId="urn:microsoft.com/office/officeart/2005/8/layout/radial4"/>
    <dgm:cxn modelId="{F1AE3BBD-43E3-48CF-9943-BA097F0A899D}" type="presOf" srcId="{6CBD2154-1828-4468-AFDD-0BAD60B9603A}" destId="{DDDD31F0-3FC4-4604-9211-2BE0B433EDFA}" srcOrd="0" destOrd="0" presId="urn:microsoft.com/office/officeart/2005/8/layout/radial4"/>
    <dgm:cxn modelId="{2563D1EC-07E8-461E-ABB0-E15F1FFDF502}" type="presOf" srcId="{D37E6094-D1A7-4310-B58B-E117AEF68C39}" destId="{E248DDEA-D478-414B-B334-7382051BE131}" srcOrd="0" destOrd="0" presId="urn:microsoft.com/office/officeart/2005/8/layout/radial4"/>
    <dgm:cxn modelId="{BC801D17-5125-4906-AC5D-D94DB9744AA3}" srcId="{DEF2CCC8-0352-4FF8-BE0E-E5C52F5B33CA}" destId="{EA7EF5A7-E087-4D05-A366-9327B8B37A79}" srcOrd="4" destOrd="0" parTransId="{87F46F9F-C581-4A62-BC85-4B26A7AC6B24}" sibTransId="{60535879-1ED1-4ABC-A91B-00DA0D868DA7}"/>
    <dgm:cxn modelId="{AA2D1AD5-5888-4AEC-975E-79A7214A33B9}" srcId="{DEF2CCC8-0352-4FF8-BE0E-E5C52F5B33CA}" destId="{1A182743-35B7-4A56-B7F9-503BCAEBB9A8}" srcOrd="2" destOrd="0" parTransId="{D37E6094-D1A7-4310-B58B-E117AEF68C39}" sibTransId="{271123B6-40CE-4112-BE3C-54D2D7F27885}"/>
    <dgm:cxn modelId="{8F9D3D08-CB01-4861-B9A4-7086EAF55552}" type="presOf" srcId="{87F46F9F-C581-4A62-BC85-4B26A7AC6B24}" destId="{50CDBF3D-D029-4D7B-BD73-B8808354D6FF}" srcOrd="0" destOrd="0" presId="urn:microsoft.com/office/officeart/2005/8/layout/radial4"/>
    <dgm:cxn modelId="{1E969122-3A3D-4B07-AAAE-11C73DE6AEFF}" srcId="{82D54CC7-F258-42C6-957B-A1A0D29735A8}" destId="{DEF2CCC8-0352-4FF8-BE0E-E5C52F5B33CA}" srcOrd="0" destOrd="0" parTransId="{3F88AE9B-2F94-452C-8FD2-5D99B457FAC9}" sibTransId="{AADABCBF-BD95-44D0-830D-77B4C27A5698}"/>
    <dgm:cxn modelId="{0A1A9D37-F2F4-4DDE-B2DE-2A3DBF106EF7}" type="presOf" srcId="{6C722544-1F0F-40EA-945A-0D2772D1FB15}" destId="{88D3F77A-CC3E-4FEB-A784-67AB4C9A457A}" srcOrd="0" destOrd="0" presId="urn:microsoft.com/office/officeart/2005/8/layout/radial4"/>
    <dgm:cxn modelId="{A1D3203A-B5DE-4A13-A16E-4AFB935DBA7B}" srcId="{DEF2CCC8-0352-4FF8-BE0E-E5C52F5B33CA}" destId="{C5B30749-4AE1-46CC-B1C1-AEE2F92DC47E}" srcOrd="1" destOrd="0" parTransId="{BAA4C53B-1ACD-4661-85AA-10882DD38620}" sibTransId="{4658B56C-CF5D-46B0-A7E9-F33AD2A09EA7}"/>
    <dgm:cxn modelId="{C4E6CB59-2A3A-459B-934D-6944DBF8D214}" type="presOf" srcId="{DE6CD261-51BB-4247-BA40-B41212FB0B1F}" destId="{1A56711E-D2E7-479C-A977-43EB3F326260}" srcOrd="0" destOrd="0" presId="urn:microsoft.com/office/officeart/2005/8/layout/radial4"/>
    <dgm:cxn modelId="{24CA645D-1CF4-4B70-9EDE-E977E37A8C45}" type="presOf" srcId="{DEF2CCC8-0352-4FF8-BE0E-E5C52F5B33CA}" destId="{75D189C5-AD87-4F5C-9BFB-74C9AEEFFD96}" srcOrd="0" destOrd="0" presId="urn:microsoft.com/office/officeart/2005/8/layout/radial4"/>
    <dgm:cxn modelId="{79A30288-2EE2-4745-AE53-9F0429D1F3BD}" type="presOf" srcId="{BAA4C53B-1ACD-4661-85AA-10882DD38620}" destId="{3C11D3C6-E376-4BDE-B5F2-77D35D101725}" srcOrd="0" destOrd="0" presId="urn:microsoft.com/office/officeart/2005/8/layout/radial4"/>
    <dgm:cxn modelId="{7C1AA4AE-D311-4746-8499-CB4053E32D94}" type="presOf" srcId="{EA7EF5A7-E087-4D05-A366-9327B8B37A79}" destId="{D73868D2-FB23-4A65-A4AD-1343544CFB41}" srcOrd="0" destOrd="0" presId="urn:microsoft.com/office/officeart/2005/8/layout/radial4"/>
    <dgm:cxn modelId="{CAE9E565-778F-4DD9-B5AA-6A83806EE760}" type="presOf" srcId="{1A182743-35B7-4A56-B7F9-503BCAEBB9A8}" destId="{8C811A30-DE53-4007-B726-27DDC53F63D6}" srcOrd="0" destOrd="0" presId="urn:microsoft.com/office/officeart/2005/8/layout/radial4"/>
    <dgm:cxn modelId="{3CDA633C-B49D-4B42-9915-C9B731CD8777}" type="presOf" srcId="{C5B30749-4AE1-46CC-B1C1-AEE2F92DC47E}" destId="{CA0D0D1D-25AD-4FD9-95CF-9043890526FD}" srcOrd="0" destOrd="0" presId="urn:microsoft.com/office/officeart/2005/8/layout/radial4"/>
    <dgm:cxn modelId="{CF42C8C6-AE9E-4151-845E-126C7DFC4243}" srcId="{DEF2CCC8-0352-4FF8-BE0E-E5C52F5B33CA}" destId="{DE6CD261-51BB-4247-BA40-B41212FB0B1F}" srcOrd="0" destOrd="0" parTransId="{71B0F4C4-75F7-4AE4-9773-EC3EB08458D3}" sibTransId="{D7533DBD-09A2-48B5-AEC2-77613FBAE50A}"/>
    <dgm:cxn modelId="{EB8959AE-1046-4DC9-80CB-3B892AF65CA3}" type="presOf" srcId="{82D54CC7-F258-42C6-957B-A1A0D29735A8}" destId="{367D4B5F-D5E3-44D5-B824-D61B1476D1BA}" srcOrd="0" destOrd="0" presId="urn:microsoft.com/office/officeart/2005/8/layout/radial4"/>
    <dgm:cxn modelId="{FC8D559E-D7C3-46E1-91A0-628ABB84A361}" srcId="{DEF2CCC8-0352-4FF8-BE0E-E5C52F5B33CA}" destId="{6CBD2154-1828-4468-AFDD-0BAD60B9603A}" srcOrd="3" destOrd="0" parTransId="{6C722544-1F0F-40EA-945A-0D2772D1FB15}" sibTransId="{48F1839B-5999-4EBD-8C1B-7A2C7D993DCB}"/>
    <dgm:cxn modelId="{BBA6AA3D-9C1D-41C3-868E-72D51E76DF76}" type="presParOf" srcId="{367D4B5F-D5E3-44D5-B824-D61B1476D1BA}" destId="{75D189C5-AD87-4F5C-9BFB-74C9AEEFFD96}" srcOrd="0" destOrd="0" presId="urn:microsoft.com/office/officeart/2005/8/layout/radial4"/>
    <dgm:cxn modelId="{7D0956A6-3B9D-48B6-8AC3-8213C1C1101A}" type="presParOf" srcId="{367D4B5F-D5E3-44D5-B824-D61B1476D1BA}" destId="{B62BD95B-A9BF-420C-9609-4751BE55E247}" srcOrd="1" destOrd="0" presId="urn:microsoft.com/office/officeart/2005/8/layout/radial4"/>
    <dgm:cxn modelId="{C6349272-C23D-4C4B-92FD-996C1A11B417}" type="presParOf" srcId="{367D4B5F-D5E3-44D5-B824-D61B1476D1BA}" destId="{1A56711E-D2E7-479C-A977-43EB3F326260}" srcOrd="2" destOrd="0" presId="urn:microsoft.com/office/officeart/2005/8/layout/radial4"/>
    <dgm:cxn modelId="{A102EF9D-663B-4531-BE81-AA6E5CFEBBAB}" type="presParOf" srcId="{367D4B5F-D5E3-44D5-B824-D61B1476D1BA}" destId="{3C11D3C6-E376-4BDE-B5F2-77D35D101725}" srcOrd="3" destOrd="0" presId="urn:microsoft.com/office/officeart/2005/8/layout/radial4"/>
    <dgm:cxn modelId="{0914C081-1E79-4B02-B03A-0843E50EDAE3}" type="presParOf" srcId="{367D4B5F-D5E3-44D5-B824-D61B1476D1BA}" destId="{CA0D0D1D-25AD-4FD9-95CF-9043890526FD}" srcOrd="4" destOrd="0" presId="urn:microsoft.com/office/officeart/2005/8/layout/radial4"/>
    <dgm:cxn modelId="{F45E9CC3-8E12-41CD-8A27-DF849C85F651}" type="presParOf" srcId="{367D4B5F-D5E3-44D5-B824-D61B1476D1BA}" destId="{E248DDEA-D478-414B-B334-7382051BE131}" srcOrd="5" destOrd="0" presId="urn:microsoft.com/office/officeart/2005/8/layout/radial4"/>
    <dgm:cxn modelId="{91EA19F7-F638-41DF-B36C-301FE98B0404}" type="presParOf" srcId="{367D4B5F-D5E3-44D5-B824-D61B1476D1BA}" destId="{8C811A30-DE53-4007-B726-27DDC53F63D6}" srcOrd="6" destOrd="0" presId="urn:microsoft.com/office/officeart/2005/8/layout/radial4"/>
    <dgm:cxn modelId="{312FBDC4-6399-44A6-9C4B-97887D3B48EF}" type="presParOf" srcId="{367D4B5F-D5E3-44D5-B824-D61B1476D1BA}" destId="{88D3F77A-CC3E-4FEB-A784-67AB4C9A457A}" srcOrd="7" destOrd="0" presId="urn:microsoft.com/office/officeart/2005/8/layout/radial4"/>
    <dgm:cxn modelId="{069C48D5-0623-4CA0-8E57-5DC735B39066}" type="presParOf" srcId="{367D4B5F-D5E3-44D5-B824-D61B1476D1BA}" destId="{DDDD31F0-3FC4-4604-9211-2BE0B433EDFA}" srcOrd="8" destOrd="0" presId="urn:microsoft.com/office/officeart/2005/8/layout/radial4"/>
    <dgm:cxn modelId="{B18272D7-EDD2-43A3-9635-3F279DA06FBD}" type="presParOf" srcId="{367D4B5F-D5E3-44D5-B824-D61B1476D1BA}" destId="{50CDBF3D-D029-4D7B-BD73-B8808354D6FF}" srcOrd="9" destOrd="0" presId="urn:microsoft.com/office/officeart/2005/8/layout/radial4"/>
    <dgm:cxn modelId="{6B67245B-631F-489A-92A1-4CD48B66CBCB}" type="presParOf" srcId="{367D4B5F-D5E3-44D5-B824-D61B1476D1BA}" destId="{D73868D2-FB23-4A65-A4AD-1343544CFB41}"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E9608E-2A79-4BCE-B483-52D99E4985D4}" type="doc">
      <dgm:prSet loTypeId="urn:microsoft.com/office/officeart/2005/8/layout/radial2" loCatId="relationship" qsTypeId="urn:microsoft.com/office/officeart/2005/8/quickstyle/3d1" qsCatId="3D" csTypeId="urn:microsoft.com/office/officeart/2005/8/colors/colorful4" csCatId="colorful" phldr="1"/>
      <dgm:spPr/>
      <dgm:t>
        <a:bodyPr/>
        <a:lstStyle/>
        <a:p>
          <a:endParaRPr lang="zh-CN" altLang="en-US"/>
        </a:p>
      </dgm:t>
    </dgm:pt>
    <dgm:pt modelId="{E4DE4BE7-47DF-4B29-BA29-3E40C42D0837}">
      <dgm:prSet phldrT="[文本]"/>
      <dgm:spPr/>
      <dgm:t>
        <a:bodyPr/>
        <a:lstStyle/>
        <a:p>
          <a:r>
            <a:rPr lang="en-US" altLang="zh-CN" dirty="0" smtClean="0"/>
            <a:t>Class Teaching</a:t>
          </a:r>
          <a:endParaRPr lang="zh-CN" altLang="en-US" dirty="0"/>
        </a:p>
      </dgm:t>
    </dgm:pt>
    <dgm:pt modelId="{57FF6FC1-13F9-46E1-98FC-51A55B181C68}" type="parTrans" cxnId="{9FBCCCDD-C971-4731-B06F-508CEFFE97D5}">
      <dgm:prSet/>
      <dgm:spPr>
        <a:ln w="38100"/>
      </dgm:spPr>
      <dgm:t>
        <a:bodyPr/>
        <a:lstStyle/>
        <a:p>
          <a:endParaRPr lang="zh-CN" altLang="en-US"/>
        </a:p>
      </dgm:t>
    </dgm:pt>
    <dgm:pt modelId="{90898EF9-D299-4E16-985E-CD56DD0492EB}" type="sibTrans" cxnId="{9FBCCCDD-C971-4731-B06F-508CEFFE97D5}">
      <dgm:prSet/>
      <dgm:spPr/>
      <dgm:t>
        <a:bodyPr/>
        <a:lstStyle/>
        <a:p>
          <a:endParaRPr lang="zh-CN" altLang="en-US"/>
        </a:p>
      </dgm:t>
    </dgm:pt>
    <dgm:pt modelId="{AE5C2719-EB67-4811-9AE3-140C150C86A4}">
      <dgm:prSet phldrT="[文本]"/>
      <dgm:spPr/>
      <dgm:t>
        <a:bodyPr/>
        <a:lstStyle/>
        <a:p>
          <a:r>
            <a:rPr lang="en-US" altLang="zh-CN" dirty="0" smtClean="0"/>
            <a:t>Thinking</a:t>
          </a:r>
          <a:endParaRPr lang="zh-CN" altLang="en-US" dirty="0"/>
        </a:p>
      </dgm:t>
    </dgm:pt>
    <dgm:pt modelId="{84B0F810-BA63-4C36-AC9B-D1F9221E16B1}" type="parTrans" cxnId="{6264C9B0-70F1-4E4C-9EC3-E20C8BC4A644}">
      <dgm:prSet/>
      <dgm:spPr/>
      <dgm:t>
        <a:bodyPr/>
        <a:lstStyle/>
        <a:p>
          <a:endParaRPr lang="zh-CN" altLang="en-US"/>
        </a:p>
      </dgm:t>
    </dgm:pt>
    <dgm:pt modelId="{541159F5-04E8-4A4F-919F-2E4AF371C56D}" type="sibTrans" cxnId="{6264C9B0-70F1-4E4C-9EC3-E20C8BC4A644}">
      <dgm:prSet/>
      <dgm:spPr/>
      <dgm:t>
        <a:bodyPr/>
        <a:lstStyle/>
        <a:p>
          <a:endParaRPr lang="zh-CN" altLang="en-US"/>
        </a:p>
      </dgm:t>
    </dgm:pt>
    <dgm:pt modelId="{089AB314-409C-4069-A96E-16C7ACC55B22}">
      <dgm:prSet phldrT="[文本]"/>
      <dgm:spPr/>
      <dgm:t>
        <a:bodyPr/>
        <a:lstStyle/>
        <a:p>
          <a:r>
            <a:rPr lang="en-US" altLang="zh-CN" dirty="0" smtClean="0"/>
            <a:t>Reading Materials</a:t>
          </a:r>
          <a:endParaRPr lang="zh-CN" altLang="en-US" dirty="0"/>
        </a:p>
      </dgm:t>
    </dgm:pt>
    <dgm:pt modelId="{AAA14BD7-602B-4033-87E2-F4D72D842ABE}" type="parTrans" cxnId="{F06348C7-449E-4A82-B594-F90CE26BAF91}">
      <dgm:prSet/>
      <dgm:spPr>
        <a:ln w="38100"/>
      </dgm:spPr>
      <dgm:t>
        <a:bodyPr/>
        <a:lstStyle/>
        <a:p>
          <a:endParaRPr lang="zh-CN" altLang="en-US"/>
        </a:p>
      </dgm:t>
    </dgm:pt>
    <dgm:pt modelId="{72055D53-CF18-4279-AFF0-2AC2EE1450B6}" type="sibTrans" cxnId="{F06348C7-449E-4A82-B594-F90CE26BAF91}">
      <dgm:prSet/>
      <dgm:spPr/>
      <dgm:t>
        <a:bodyPr/>
        <a:lstStyle/>
        <a:p>
          <a:endParaRPr lang="zh-CN" altLang="en-US"/>
        </a:p>
      </dgm:t>
    </dgm:pt>
    <dgm:pt modelId="{05D571B5-4F41-45B2-AA5B-0EB6047951B3}">
      <dgm:prSet phldrT="[文本]"/>
      <dgm:spPr/>
      <dgm:t>
        <a:bodyPr/>
        <a:lstStyle/>
        <a:p>
          <a:r>
            <a:rPr lang="en-US" altLang="zh-CN" dirty="0" smtClean="0"/>
            <a:t>Extension</a:t>
          </a:r>
          <a:endParaRPr lang="zh-CN" altLang="en-US" dirty="0"/>
        </a:p>
      </dgm:t>
    </dgm:pt>
    <dgm:pt modelId="{133D01BD-BC58-4FAD-BCCA-885DA95A3C1F}" type="parTrans" cxnId="{7610EDF5-A699-4F05-80C3-40A90E312245}">
      <dgm:prSet/>
      <dgm:spPr/>
      <dgm:t>
        <a:bodyPr/>
        <a:lstStyle/>
        <a:p>
          <a:endParaRPr lang="zh-CN" altLang="en-US"/>
        </a:p>
      </dgm:t>
    </dgm:pt>
    <dgm:pt modelId="{1B81F00A-7DC5-4063-96E1-6980FF706080}" type="sibTrans" cxnId="{7610EDF5-A699-4F05-80C3-40A90E312245}">
      <dgm:prSet/>
      <dgm:spPr/>
      <dgm:t>
        <a:bodyPr/>
        <a:lstStyle/>
        <a:p>
          <a:endParaRPr lang="zh-CN" altLang="en-US"/>
        </a:p>
      </dgm:t>
    </dgm:pt>
    <dgm:pt modelId="{985B03FF-EAD8-47C1-B69A-F76B1BEF270E}">
      <dgm:prSet phldrT="[文本]"/>
      <dgm:spPr/>
      <dgm:t>
        <a:bodyPr/>
        <a:lstStyle/>
        <a:p>
          <a:r>
            <a:rPr lang="en-US" altLang="zh-CN" dirty="0" smtClean="0"/>
            <a:t>Inspiration</a:t>
          </a:r>
          <a:endParaRPr lang="zh-CN" altLang="en-US" dirty="0"/>
        </a:p>
      </dgm:t>
    </dgm:pt>
    <dgm:pt modelId="{3F116147-E126-4215-B301-5FE1EB572CFF}" type="parTrans" cxnId="{D31E0DC2-2449-40C1-B6F9-B66E9C6AC031}">
      <dgm:prSet/>
      <dgm:spPr/>
      <dgm:t>
        <a:bodyPr/>
        <a:lstStyle/>
        <a:p>
          <a:endParaRPr lang="zh-CN" altLang="en-US"/>
        </a:p>
      </dgm:t>
    </dgm:pt>
    <dgm:pt modelId="{F6E477A2-AEAD-46C0-BDA5-F9523B5F37A2}" type="sibTrans" cxnId="{D31E0DC2-2449-40C1-B6F9-B66E9C6AC031}">
      <dgm:prSet/>
      <dgm:spPr/>
      <dgm:t>
        <a:bodyPr/>
        <a:lstStyle/>
        <a:p>
          <a:endParaRPr lang="zh-CN" altLang="en-US"/>
        </a:p>
      </dgm:t>
    </dgm:pt>
    <dgm:pt modelId="{4F1EAF68-8706-4715-9BF7-80EADF1D2D26}">
      <dgm:prSet phldrT="[文本]" custT="1"/>
      <dgm:spPr>
        <a:solidFill>
          <a:schemeClr val="tx1">
            <a:lumMod val="60000"/>
            <a:lumOff val="40000"/>
          </a:schemeClr>
        </a:solidFill>
      </dgm:spPr>
      <dgm:t>
        <a:bodyPr/>
        <a:lstStyle/>
        <a:p>
          <a:r>
            <a:rPr lang="en-US" altLang="zh-CN" sz="1600" dirty="0" smtClean="0"/>
            <a:t>Practice</a:t>
          </a:r>
          <a:endParaRPr lang="zh-CN" altLang="en-US" sz="1600" dirty="0"/>
        </a:p>
      </dgm:t>
    </dgm:pt>
    <dgm:pt modelId="{7832526B-12EA-4579-9F75-2001D287F1E9}" type="parTrans" cxnId="{2C376519-625F-4895-8E3D-BAADF5F9AC95}">
      <dgm:prSet/>
      <dgm:spPr>
        <a:ln w="38100"/>
      </dgm:spPr>
      <dgm:t>
        <a:bodyPr/>
        <a:lstStyle/>
        <a:p>
          <a:endParaRPr lang="zh-CN" altLang="en-US"/>
        </a:p>
      </dgm:t>
    </dgm:pt>
    <dgm:pt modelId="{350A16C0-5F20-4F05-B77F-0B043241CDFD}" type="sibTrans" cxnId="{2C376519-625F-4895-8E3D-BAADF5F9AC95}">
      <dgm:prSet/>
      <dgm:spPr/>
      <dgm:t>
        <a:bodyPr/>
        <a:lstStyle/>
        <a:p>
          <a:endParaRPr lang="zh-CN" altLang="en-US"/>
        </a:p>
      </dgm:t>
    </dgm:pt>
    <dgm:pt modelId="{1C527AC3-93D3-441E-9C8D-C1E75670EC24}">
      <dgm:prSet phldrT="[文本]"/>
      <dgm:spPr/>
      <dgm:t>
        <a:bodyPr/>
        <a:lstStyle/>
        <a:p>
          <a:r>
            <a:rPr lang="en-US" altLang="zh-CN" dirty="0" smtClean="0"/>
            <a:t>Techniques</a:t>
          </a:r>
          <a:endParaRPr lang="zh-CN" altLang="en-US" dirty="0"/>
        </a:p>
      </dgm:t>
    </dgm:pt>
    <dgm:pt modelId="{0EEAFE3E-9916-4336-A7DB-9F2D36117516}" type="parTrans" cxnId="{2600EB24-3F1D-4BDE-B6C6-90D34860AE23}">
      <dgm:prSet/>
      <dgm:spPr/>
      <dgm:t>
        <a:bodyPr/>
        <a:lstStyle/>
        <a:p>
          <a:endParaRPr lang="zh-CN" altLang="en-US"/>
        </a:p>
      </dgm:t>
    </dgm:pt>
    <dgm:pt modelId="{17EA8C1D-1CF6-4C2E-97EE-7084139B01DB}" type="sibTrans" cxnId="{2600EB24-3F1D-4BDE-B6C6-90D34860AE23}">
      <dgm:prSet/>
      <dgm:spPr/>
      <dgm:t>
        <a:bodyPr/>
        <a:lstStyle/>
        <a:p>
          <a:endParaRPr lang="zh-CN" altLang="en-US"/>
        </a:p>
      </dgm:t>
    </dgm:pt>
    <dgm:pt modelId="{5343959C-DA94-400D-B32D-B848A06EDEF5}">
      <dgm:prSet phldrT="[文本]"/>
      <dgm:spPr/>
      <dgm:t>
        <a:bodyPr/>
        <a:lstStyle/>
        <a:p>
          <a:r>
            <a:rPr lang="en-US" altLang="zh-CN" dirty="0" smtClean="0"/>
            <a:t>Applications</a:t>
          </a:r>
          <a:endParaRPr lang="zh-CN" altLang="en-US" dirty="0"/>
        </a:p>
      </dgm:t>
    </dgm:pt>
    <dgm:pt modelId="{5808110F-92C1-4A4D-9F4D-66F086794776}" type="parTrans" cxnId="{CA2887FC-9585-48F5-87F9-5BE2C944A120}">
      <dgm:prSet/>
      <dgm:spPr/>
      <dgm:t>
        <a:bodyPr/>
        <a:lstStyle/>
        <a:p>
          <a:endParaRPr lang="zh-CN" altLang="en-US"/>
        </a:p>
      </dgm:t>
    </dgm:pt>
    <dgm:pt modelId="{A4BB2AC2-4274-413A-9DFF-E878255A76C4}" type="sibTrans" cxnId="{CA2887FC-9585-48F5-87F9-5BE2C944A120}">
      <dgm:prSet/>
      <dgm:spPr/>
      <dgm:t>
        <a:bodyPr/>
        <a:lstStyle/>
        <a:p>
          <a:endParaRPr lang="zh-CN" altLang="en-US"/>
        </a:p>
      </dgm:t>
    </dgm:pt>
    <dgm:pt modelId="{96405103-970E-4508-A1FB-CAF509E68514}">
      <dgm:prSet phldrT="[文本]"/>
      <dgm:spPr/>
      <dgm:t>
        <a:bodyPr/>
        <a:lstStyle/>
        <a:p>
          <a:r>
            <a:rPr lang="en-US" altLang="zh-CN" dirty="0" smtClean="0"/>
            <a:t>Discussion</a:t>
          </a:r>
          <a:endParaRPr lang="zh-CN" altLang="en-US" dirty="0"/>
        </a:p>
      </dgm:t>
    </dgm:pt>
    <dgm:pt modelId="{F2F4C3ED-BCC8-4E0E-A283-0B46D2EDBC69}" type="parTrans" cxnId="{317BB8EA-6AB7-4DCA-B0E6-680B24B6C9D6}">
      <dgm:prSet/>
      <dgm:spPr/>
      <dgm:t>
        <a:bodyPr/>
        <a:lstStyle/>
        <a:p>
          <a:endParaRPr lang="zh-CN" altLang="en-US"/>
        </a:p>
      </dgm:t>
    </dgm:pt>
    <dgm:pt modelId="{600A9746-A3C2-476B-AD49-0152EC2B9B82}" type="sibTrans" cxnId="{317BB8EA-6AB7-4DCA-B0E6-680B24B6C9D6}">
      <dgm:prSet/>
      <dgm:spPr/>
      <dgm:t>
        <a:bodyPr/>
        <a:lstStyle/>
        <a:p>
          <a:endParaRPr lang="zh-CN" altLang="en-US"/>
        </a:p>
      </dgm:t>
    </dgm:pt>
    <dgm:pt modelId="{AA497799-1B95-400A-B5A9-163B6281977C}" type="pres">
      <dgm:prSet presAssocID="{D7E9608E-2A79-4BCE-B483-52D99E4985D4}" presName="composite" presStyleCnt="0">
        <dgm:presLayoutVars>
          <dgm:chMax val="5"/>
          <dgm:dir/>
          <dgm:animLvl val="ctr"/>
          <dgm:resizeHandles val="exact"/>
        </dgm:presLayoutVars>
      </dgm:prSet>
      <dgm:spPr/>
      <dgm:t>
        <a:bodyPr/>
        <a:lstStyle/>
        <a:p>
          <a:endParaRPr lang="zh-CN" altLang="en-US"/>
        </a:p>
      </dgm:t>
    </dgm:pt>
    <dgm:pt modelId="{2454F473-5765-4A0B-A728-27D09B57C514}" type="pres">
      <dgm:prSet presAssocID="{D7E9608E-2A79-4BCE-B483-52D99E4985D4}" presName="cycle" presStyleCnt="0"/>
      <dgm:spPr/>
      <dgm:t>
        <a:bodyPr/>
        <a:lstStyle/>
        <a:p>
          <a:endParaRPr lang="zh-CN" altLang="en-US"/>
        </a:p>
      </dgm:t>
    </dgm:pt>
    <dgm:pt modelId="{7344F229-96B7-44E1-B017-1108C1D8400A}" type="pres">
      <dgm:prSet presAssocID="{D7E9608E-2A79-4BCE-B483-52D99E4985D4}" presName="centerShape" presStyleCnt="0"/>
      <dgm:spPr/>
      <dgm:t>
        <a:bodyPr/>
        <a:lstStyle/>
        <a:p>
          <a:endParaRPr lang="zh-CN" altLang="en-US"/>
        </a:p>
      </dgm:t>
    </dgm:pt>
    <dgm:pt modelId="{E751ABD4-4CE6-4EB9-A431-EDFC4E2236B5}" type="pres">
      <dgm:prSet presAssocID="{D7E9608E-2A79-4BCE-B483-52D99E4985D4}" presName="connSite" presStyleLbl="node1" presStyleIdx="0" presStyleCnt="4"/>
      <dgm:spPr/>
      <dgm:t>
        <a:bodyPr/>
        <a:lstStyle/>
        <a:p>
          <a:endParaRPr lang="zh-CN" altLang="en-US"/>
        </a:p>
      </dgm:t>
    </dgm:pt>
    <dgm:pt modelId="{3A96C42B-0B9A-4369-8377-7906BD6361F4}" type="pres">
      <dgm:prSet presAssocID="{D7E9608E-2A79-4BCE-B483-52D99E4985D4}" presName="visible" presStyleLbl="node1" presStyleIdx="0" presStyleCnt="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3000" r="-10000"/>
          </a:stretch>
        </a:blipFill>
      </dgm:spPr>
      <dgm:t>
        <a:bodyPr/>
        <a:lstStyle/>
        <a:p>
          <a:endParaRPr lang="zh-CN" altLang="en-US"/>
        </a:p>
      </dgm:t>
    </dgm:pt>
    <dgm:pt modelId="{B4670C77-1C09-4D1F-9AFE-E5F350C765B3}" type="pres">
      <dgm:prSet presAssocID="{57FF6FC1-13F9-46E1-98FC-51A55B181C68}" presName="Name25" presStyleLbl="parChTrans1D1" presStyleIdx="0" presStyleCnt="3"/>
      <dgm:spPr/>
      <dgm:t>
        <a:bodyPr/>
        <a:lstStyle/>
        <a:p>
          <a:endParaRPr lang="zh-CN" altLang="en-US"/>
        </a:p>
      </dgm:t>
    </dgm:pt>
    <dgm:pt modelId="{628ADAC8-3ED8-45A4-B2CC-9C6711F1E6DB}" type="pres">
      <dgm:prSet presAssocID="{E4DE4BE7-47DF-4B29-BA29-3E40C42D0837}" presName="node" presStyleCnt="0"/>
      <dgm:spPr/>
      <dgm:t>
        <a:bodyPr/>
        <a:lstStyle/>
        <a:p>
          <a:endParaRPr lang="zh-CN" altLang="en-US"/>
        </a:p>
      </dgm:t>
    </dgm:pt>
    <dgm:pt modelId="{9BB243FF-5EB2-492A-A157-CE7718E6D500}" type="pres">
      <dgm:prSet presAssocID="{E4DE4BE7-47DF-4B29-BA29-3E40C42D0837}" presName="parentNode" presStyleLbl="node1" presStyleIdx="1" presStyleCnt="4">
        <dgm:presLayoutVars>
          <dgm:chMax val="1"/>
          <dgm:bulletEnabled val="1"/>
        </dgm:presLayoutVars>
      </dgm:prSet>
      <dgm:spPr/>
      <dgm:t>
        <a:bodyPr/>
        <a:lstStyle/>
        <a:p>
          <a:endParaRPr lang="zh-CN" altLang="en-US"/>
        </a:p>
      </dgm:t>
    </dgm:pt>
    <dgm:pt modelId="{7154F3ED-5F47-4E40-9DD3-7C3822D8C6B7}" type="pres">
      <dgm:prSet presAssocID="{E4DE4BE7-47DF-4B29-BA29-3E40C42D0837}" presName="childNode" presStyleLbl="revTx" presStyleIdx="0" presStyleCnt="3">
        <dgm:presLayoutVars>
          <dgm:bulletEnabled val="1"/>
        </dgm:presLayoutVars>
      </dgm:prSet>
      <dgm:spPr/>
      <dgm:t>
        <a:bodyPr/>
        <a:lstStyle/>
        <a:p>
          <a:endParaRPr lang="zh-CN" altLang="en-US"/>
        </a:p>
      </dgm:t>
    </dgm:pt>
    <dgm:pt modelId="{C029A8FE-2E32-47C5-9A2C-64C0C22DDC73}" type="pres">
      <dgm:prSet presAssocID="{AAA14BD7-602B-4033-87E2-F4D72D842ABE}" presName="Name25" presStyleLbl="parChTrans1D1" presStyleIdx="1" presStyleCnt="3"/>
      <dgm:spPr/>
      <dgm:t>
        <a:bodyPr/>
        <a:lstStyle/>
        <a:p>
          <a:endParaRPr lang="zh-CN" altLang="en-US"/>
        </a:p>
      </dgm:t>
    </dgm:pt>
    <dgm:pt modelId="{65CAB852-2759-4A31-B4FB-82037CD71387}" type="pres">
      <dgm:prSet presAssocID="{089AB314-409C-4069-A96E-16C7ACC55B22}" presName="node" presStyleCnt="0"/>
      <dgm:spPr/>
      <dgm:t>
        <a:bodyPr/>
        <a:lstStyle/>
        <a:p>
          <a:endParaRPr lang="zh-CN" altLang="en-US"/>
        </a:p>
      </dgm:t>
    </dgm:pt>
    <dgm:pt modelId="{6FC199A6-D704-4FBA-B9A7-E073E970CC88}" type="pres">
      <dgm:prSet presAssocID="{089AB314-409C-4069-A96E-16C7ACC55B22}" presName="parentNode" presStyleLbl="node1" presStyleIdx="2" presStyleCnt="4">
        <dgm:presLayoutVars>
          <dgm:chMax val="1"/>
          <dgm:bulletEnabled val="1"/>
        </dgm:presLayoutVars>
      </dgm:prSet>
      <dgm:spPr/>
      <dgm:t>
        <a:bodyPr/>
        <a:lstStyle/>
        <a:p>
          <a:endParaRPr lang="zh-CN" altLang="en-US"/>
        </a:p>
      </dgm:t>
    </dgm:pt>
    <dgm:pt modelId="{C7910A32-08F4-4155-A44E-51D17098AC8D}" type="pres">
      <dgm:prSet presAssocID="{089AB314-409C-4069-A96E-16C7ACC55B22}" presName="childNode" presStyleLbl="revTx" presStyleIdx="1" presStyleCnt="3">
        <dgm:presLayoutVars>
          <dgm:bulletEnabled val="1"/>
        </dgm:presLayoutVars>
      </dgm:prSet>
      <dgm:spPr/>
      <dgm:t>
        <a:bodyPr/>
        <a:lstStyle/>
        <a:p>
          <a:endParaRPr lang="zh-CN" altLang="en-US"/>
        </a:p>
      </dgm:t>
    </dgm:pt>
    <dgm:pt modelId="{8501E5CB-45E6-4C18-9A4B-83EE5AB41C7A}" type="pres">
      <dgm:prSet presAssocID="{7832526B-12EA-4579-9F75-2001D287F1E9}" presName="Name25" presStyleLbl="parChTrans1D1" presStyleIdx="2" presStyleCnt="3"/>
      <dgm:spPr/>
      <dgm:t>
        <a:bodyPr/>
        <a:lstStyle/>
        <a:p>
          <a:endParaRPr lang="zh-CN" altLang="en-US"/>
        </a:p>
      </dgm:t>
    </dgm:pt>
    <dgm:pt modelId="{BAEC6FF4-1BA9-4780-83DF-F69A2F2F87C3}" type="pres">
      <dgm:prSet presAssocID="{4F1EAF68-8706-4715-9BF7-80EADF1D2D26}" presName="node" presStyleCnt="0"/>
      <dgm:spPr/>
      <dgm:t>
        <a:bodyPr/>
        <a:lstStyle/>
        <a:p>
          <a:endParaRPr lang="zh-CN" altLang="en-US"/>
        </a:p>
      </dgm:t>
    </dgm:pt>
    <dgm:pt modelId="{A578B506-C346-4845-BC78-BC809DF8F1BD}" type="pres">
      <dgm:prSet presAssocID="{4F1EAF68-8706-4715-9BF7-80EADF1D2D26}" presName="parentNode" presStyleLbl="node1" presStyleIdx="3" presStyleCnt="4">
        <dgm:presLayoutVars>
          <dgm:chMax val="1"/>
          <dgm:bulletEnabled val="1"/>
        </dgm:presLayoutVars>
      </dgm:prSet>
      <dgm:spPr/>
      <dgm:t>
        <a:bodyPr/>
        <a:lstStyle/>
        <a:p>
          <a:endParaRPr lang="zh-CN" altLang="en-US"/>
        </a:p>
      </dgm:t>
    </dgm:pt>
    <dgm:pt modelId="{126C921C-988B-4ABF-81ED-FFF641E9A43D}" type="pres">
      <dgm:prSet presAssocID="{4F1EAF68-8706-4715-9BF7-80EADF1D2D26}" presName="childNode" presStyleLbl="revTx" presStyleIdx="2" presStyleCnt="3">
        <dgm:presLayoutVars>
          <dgm:bulletEnabled val="1"/>
        </dgm:presLayoutVars>
      </dgm:prSet>
      <dgm:spPr/>
      <dgm:t>
        <a:bodyPr/>
        <a:lstStyle/>
        <a:p>
          <a:endParaRPr lang="zh-CN" altLang="en-US"/>
        </a:p>
      </dgm:t>
    </dgm:pt>
  </dgm:ptLst>
  <dgm:cxnLst>
    <dgm:cxn modelId="{7ADF68A7-E868-463F-8CDE-8EB7EF5E15D4}" type="presOf" srcId="{AE5C2719-EB67-4811-9AE3-140C150C86A4}" destId="{7154F3ED-5F47-4E40-9DD3-7C3822D8C6B7}" srcOrd="0" destOrd="0" presId="urn:microsoft.com/office/officeart/2005/8/layout/radial2"/>
    <dgm:cxn modelId="{317BB8EA-6AB7-4DCA-B0E6-680B24B6C9D6}" srcId="{E4DE4BE7-47DF-4B29-BA29-3E40C42D0837}" destId="{96405103-970E-4508-A1FB-CAF509E68514}" srcOrd="1" destOrd="0" parTransId="{F2F4C3ED-BCC8-4E0E-A283-0B46D2EDBC69}" sibTransId="{600A9746-A3C2-476B-AD49-0152EC2B9B82}"/>
    <dgm:cxn modelId="{7610EDF5-A699-4F05-80C3-40A90E312245}" srcId="{089AB314-409C-4069-A96E-16C7ACC55B22}" destId="{05D571B5-4F41-45B2-AA5B-0EB6047951B3}" srcOrd="0" destOrd="0" parTransId="{133D01BD-BC58-4FAD-BCCA-885DA95A3C1F}" sibTransId="{1B81F00A-7DC5-4063-96E1-6980FF706080}"/>
    <dgm:cxn modelId="{D370BF58-74B0-4646-B02F-874ECBA68D80}" type="presOf" srcId="{57FF6FC1-13F9-46E1-98FC-51A55B181C68}" destId="{B4670C77-1C09-4D1F-9AFE-E5F350C765B3}" srcOrd="0" destOrd="0" presId="urn:microsoft.com/office/officeart/2005/8/layout/radial2"/>
    <dgm:cxn modelId="{C6B11C82-4852-4EE6-A47D-1C41218FDA81}" type="presOf" srcId="{05D571B5-4F41-45B2-AA5B-0EB6047951B3}" destId="{C7910A32-08F4-4155-A44E-51D17098AC8D}" srcOrd="0" destOrd="0" presId="urn:microsoft.com/office/officeart/2005/8/layout/radial2"/>
    <dgm:cxn modelId="{2D36D722-3D79-4AB2-829D-331850285CD7}" type="presOf" srcId="{985B03FF-EAD8-47C1-B69A-F76B1BEF270E}" destId="{C7910A32-08F4-4155-A44E-51D17098AC8D}" srcOrd="0" destOrd="1" presId="urn:microsoft.com/office/officeart/2005/8/layout/radial2"/>
    <dgm:cxn modelId="{D31E0DC2-2449-40C1-B6F9-B66E9C6AC031}" srcId="{089AB314-409C-4069-A96E-16C7ACC55B22}" destId="{985B03FF-EAD8-47C1-B69A-F76B1BEF270E}" srcOrd="1" destOrd="0" parTransId="{3F116147-E126-4215-B301-5FE1EB572CFF}" sibTransId="{F6E477A2-AEAD-46C0-BDA5-F9523B5F37A2}"/>
    <dgm:cxn modelId="{9FBCCCDD-C971-4731-B06F-508CEFFE97D5}" srcId="{D7E9608E-2A79-4BCE-B483-52D99E4985D4}" destId="{E4DE4BE7-47DF-4B29-BA29-3E40C42D0837}" srcOrd="0" destOrd="0" parTransId="{57FF6FC1-13F9-46E1-98FC-51A55B181C68}" sibTransId="{90898EF9-D299-4E16-985E-CD56DD0492EB}"/>
    <dgm:cxn modelId="{CB7A8CEE-D5A1-4FB6-B46A-A009D9EDD7BD}" type="presOf" srcId="{E4DE4BE7-47DF-4B29-BA29-3E40C42D0837}" destId="{9BB243FF-5EB2-492A-A157-CE7718E6D500}" srcOrd="0" destOrd="0" presId="urn:microsoft.com/office/officeart/2005/8/layout/radial2"/>
    <dgm:cxn modelId="{7F2B5A68-D4FC-45DD-826F-66D65D2AE3C8}" type="presOf" srcId="{D7E9608E-2A79-4BCE-B483-52D99E4985D4}" destId="{AA497799-1B95-400A-B5A9-163B6281977C}" srcOrd="0" destOrd="0" presId="urn:microsoft.com/office/officeart/2005/8/layout/radial2"/>
    <dgm:cxn modelId="{CD94766A-8E96-4A00-8211-478C6EE1151B}" type="presOf" srcId="{1C527AC3-93D3-441E-9C8D-C1E75670EC24}" destId="{126C921C-988B-4ABF-81ED-FFF641E9A43D}" srcOrd="0" destOrd="0" presId="urn:microsoft.com/office/officeart/2005/8/layout/radial2"/>
    <dgm:cxn modelId="{F0285292-77F7-4349-943E-6550984DBAA2}" type="presOf" srcId="{96405103-970E-4508-A1FB-CAF509E68514}" destId="{7154F3ED-5F47-4E40-9DD3-7C3822D8C6B7}" srcOrd="0" destOrd="1" presId="urn:microsoft.com/office/officeart/2005/8/layout/radial2"/>
    <dgm:cxn modelId="{9CE30D89-C7A8-4460-AC54-6CF5AB7FFE85}" type="presOf" srcId="{4F1EAF68-8706-4715-9BF7-80EADF1D2D26}" destId="{A578B506-C346-4845-BC78-BC809DF8F1BD}" srcOrd="0" destOrd="0" presId="urn:microsoft.com/office/officeart/2005/8/layout/radial2"/>
    <dgm:cxn modelId="{CA2887FC-9585-48F5-87F9-5BE2C944A120}" srcId="{4F1EAF68-8706-4715-9BF7-80EADF1D2D26}" destId="{5343959C-DA94-400D-B32D-B848A06EDEF5}" srcOrd="1" destOrd="0" parTransId="{5808110F-92C1-4A4D-9F4D-66F086794776}" sibTransId="{A4BB2AC2-4274-413A-9DFF-E878255A76C4}"/>
    <dgm:cxn modelId="{4130AF16-C28E-46E9-B79F-98F98043B7E7}" type="presOf" srcId="{AAA14BD7-602B-4033-87E2-F4D72D842ABE}" destId="{C029A8FE-2E32-47C5-9A2C-64C0C22DDC73}" srcOrd="0" destOrd="0" presId="urn:microsoft.com/office/officeart/2005/8/layout/radial2"/>
    <dgm:cxn modelId="{2C376519-625F-4895-8E3D-BAADF5F9AC95}" srcId="{D7E9608E-2A79-4BCE-B483-52D99E4985D4}" destId="{4F1EAF68-8706-4715-9BF7-80EADF1D2D26}" srcOrd="2" destOrd="0" parTransId="{7832526B-12EA-4579-9F75-2001D287F1E9}" sibTransId="{350A16C0-5F20-4F05-B77F-0B043241CDFD}"/>
    <dgm:cxn modelId="{6264C9B0-70F1-4E4C-9EC3-E20C8BC4A644}" srcId="{E4DE4BE7-47DF-4B29-BA29-3E40C42D0837}" destId="{AE5C2719-EB67-4811-9AE3-140C150C86A4}" srcOrd="0" destOrd="0" parTransId="{84B0F810-BA63-4C36-AC9B-D1F9221E16B1}" sibTransId="{541159F5-04E8-4A4F-919F-2E4AF371C56D}"/>
    <dgm:cxn modelId="{F06348C7-449E-4A82-B594-F90CE26BAF91}" srcId="{D7E9608E-2A79-4BCE-B483-52D99E4985D4}" destId="{089AB314-409C-4069-A96E-16C7ACC55B22}" srcOrd="1" destOrd="0" parTransId="{AAA14BD7-602B-4033-87E2-F4D72D842ABE}" sibTransId="{72055D53-CF18-4279-AFF0-2AC2EE1450B6}"/>
    <dgm:cxn modelId="{2600EB24-3F1D-4BDE-B6C6-90D34860AE23}" srcId="{4F1EAF68-8706-4715-9BF7-80EADF1D2D26}" destId="{1C527AC3-93D3-441E-9C8D-C1E75670EC24}" srcOrd="0" destOrd="0" parTransId="{0EEAFE3E-9916-4336-A7DB-9F2D36117516}" sibTransId="{17EA8C1D-1CF6-4C2E-97EE-7084139B01DB}"/>
    <dgm:cxn modelId="{FEBFC139-F022-498D-BD3A-314E36A4A831}" type="presOf" srcId="{089AB314-409C-4069-A96E-16C7ACC55B22}" destId="{6FC199A6-D704-4FBA-B9A7-E073E970CC88}" srcOrd="0" destOrd="0" presId="urn:microsoft.com/office/officeart/2005/8/layout/radial2"/>
    <dgm:cxn modelId="{833722CC-5F46-4F48-9084-A9619EADF778}" type="presOf" srcId="{7832526B-12EA-4579-9F75-2001D287F1E9}" destId="{8501E5CB-45E6-4C18-9A4B-83EE5AB41C7A}" srcOrd="0" destOrd="0" presId="urn:microsoft.com/office/officeart/2005/8/layout/radial2"/>
    <dgm:cxn modelId="{3EAAAFF8-3ED1-4AEA-8FB8-553412EFE7C9}" type="presOf" srcId="{5343959C-DA94-400D-B32D-B848A06EDEF5}" destId="{126C921C-988B-4ABF-81ED-FFF641E9A43D}" srcOrd="0" destOrd="1" presId="urn:microsoft.com/office/officeart/2005/8/layout/radial2"/>
    <dgm:cxn modelId="{DE3224A5-09D5-4647-98DC-EDFE5CD66C35}" type="presParOf" srcId="{AA497799-1B95-400A-B5A9-163B6281977C}" destId="{2454F473-5765-4A0B-A728-27D09B57C514}" srcOrd="0" destOrd="0" presId="urn:microsoft.com/office/officeart/2005/8/layout/radial2"/>
    <dgm:cxn modelId="{2957143C-D4DD-4905-886D-C2271897C6C3}" type="presParOf" srcId="{2454F473-5765-4A0B-A728-27D09B57C514}" destId="{7344F229-96B7-44E1-B017-1108C1D8400A}" srcOrd="0" destOrd="0" presId="urn:microsoft.com/office/officeart/2005/8/layout/radial2"/>
    <dgm:cxn modelId="{26AB4D13-12B5-4EA0-988B-82559DF5A4A9}" type="presParOf" srcId="{7344F229-96B7-44E1-B017-1108C1D8400A}" destId="{E751ABD4-4CE6-4EB9-A431-EDFC4E2236B5}" srcOrd="0" destOrd="0" presId="urn:microsoft.com/office/officeart/2005/8/layout/radial2"/>
    <dgm:cxn modelId="{C2BCF114-019F-4FEF-8492-EE049BA336FC}" type="presParOf" srcId="{7344F229-96B7-44E1-B017-1108C1D8400A}" destId="{3A96C42B-0B9A-4369-8377-7906BD6361F4}" srcOrd="1" destOrd="0" presId="urn:microsoft.com/office/officeart/2005/8/layout/radial2"/>
    <dgm:cxn modelId="{27676EDD-D850-4205-863D-C0785999EA78}" type="presParOf" srcId="{2454F473-5765-4A0B-A728-27D09B57C514}" destId="{B4670C77-1C09-4D1F-9AFE-E5F350C765B3}" srcOrd="1" destOrd="0" presId="urn:microsoft.com/office/officeart/2005/8/layout/radial2"/>
    <dgm:cxn modelId="{838B2029-F8F7-416B-8CD0-A3A50B4E2B89}" type="presParOf" srcId="{2454F473-5765-4A0B-A728-27D09B57C514}" destId="{628ADAC8-3ED8-45A4-B2CC-9C6711F1E6DB}" srcOrd="2" destOrd="0" presId="urn:microsoft.com/office/officeart/2005/8/layout/radial2"/>
    <dgm:cxn modelId="{12520F49-C952-4143-B9F5-8FA32E91FA28}" type="presParOf" srcId="{628ADAC8-3ED8-45A4-B2CC-9C6711F1E6DB}" destId="{9BB243FF-5EB2-492A-A157-CE7718E6D500}" srcOrd="0" destOrd="0" presId="urn:microsoft.com/office/officeart/2005/8/layout/radial2"/>
    <dgm:cxn modelId="{6D9EA64E-8D10-4C08-A71F-830B61309C00}" type="presParOf" srcId="{628ADAC8-3ED8-45A4-B2CC-9C6711F1E6DB}" destId="{7154F3ED-5F47-4E40-9DD3-7C3822D8C6B7}" srcOrd="1" destOrd="0" presId="urn:microsoft.com/office/officeart/2005/8/layout/radial2"/>
    <dgm:cxn modelId="{4B858F2D-6BCE-4E4A-BC3C-4F9F95E5FB02}" type="presParOf" srcId="{2454F473-5765-4A0B-A728-27D09B57C514}" destId="{C029A8FE-2E32-47C5-9A2C-64C0C22DDC73}" srcOrd="3" destOrd="0" presId="urn:microsoft.com/office/officeart/2005/8/layout/radial2"/>
    <dgm:cxn modelId="{D3C741BF-70AB-4311-B4DB-A14E7905708A}" type="presParOf" srcId="{2454F473-5765-4A0B-A728-27D09B57C514}" destId="{65CAB852-2759-4A31-B4FB-82037CD71387}" srcOrd="4" destOrd="0" presId="urn:microsoft.com/office/officeart/2005/8/layout/radial2"/>
    <dgm:cxn modelId="{EBFED531-3BA7-4594-8C1B-3789758C72A8}" type="presParOf" srcId="{65CAB852-2759-4A31-B4FB-82037CD71387}" destId="{6FC199A6-D704-4FBA-B9A7-E073E970CC88}" srcOrd="0" destOrd="0" presId="urn:microsoft.com/office/officeart/2005/8/layout/radial2"/>
    <dgm:cxn modelId="{B43CD420-8866-4087-A1D7-CEFE1BE76B46}" type="presParOf" srcId="{65CAB852-2759-4A31-B4FB-82037CD71387}" destId="{C7910A32-08F4-4155-A44E-51D17098AC8D}" srcOrd="1" destOrd="0" presId="urn:microsoft.com/office/officeart/2005/8/layout/radial2"/>
    <dgm:cxn modelId="{EF87F4BE-4415-451C-843D-09759C0B2037}" type="presParOf" srcId="{2454F473-5765-4A0B-A728-27D09B57C514}" destId="{8501E5CB-45E6-4C18-9A4B-83EE5AB41C7A}" srcOrd="5" destOrd="0" presId="urn:microsoft.com/office/officeart/2005/8/layout/radial2"/>
    <dgm:cxn modelId="{EBA8E89A-E208-4DE6-A132-F17EEA68AF76}" type="presParOf" srcId="{2454F473-5765-4A0B-A728-27D09B57C514}" destId="{BAEC6FF4-1BA9-4780-83DF-F69A2F2F87C3}" srcOrd="6" destOrd="0" presId="urn:microsoft.com/office/officeart/2005/8/layout/radial2"/>
    <dgm:cxn modelId="{9CEA7D68-7DB9-4C0E-B101-2363FD4A0D67}" type="presParOf" srcId="{BAEC6FF4-1BA9-4780-83DF-F69A2F2F87C3}" destId="{A578B506-C346-4845-BC78-BC809DF8F1BD}" srcOrd="0" destOrd="0" presId="urn:microsoft.com/office/officeart/2005/8/layout/radial2"/>
    <dgm:cxn modelId="{984EAFD0-6653-467C-AC16-AC7BED83A3A1}" type="presParOf" srcId="{BAEC6FF4-1BA9-4780-83DF-F69A2F2F87C3}" destId="{126C921C-988B-4ABF-81ED-FFF641E9A43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924E5-F3B4-4B84-BA8D-112FD5B014B5}">
      <dsp:nvSpPr>
        <dsp:cNvPr id="0" name=""/>
        <dsp:cNvSpPr/>
      </dsp:nvSpPr>
      <dsp:spPr>
        <a:xfrm>
          <a:off x="3131388" y="2012754"/>
          <a:ext cx="1530662" cy="153066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Data Mining</a:t>
          </a:r>
          <a:endParaRPr lang="en-US" sz="2500" kern="1200" dirty="0"/>
        </a:p>
      </dsp:txBody>
      <dsp:txXfrm>
        <a:off x="3355548" y="2236914"/>
        <a:ext cx="1082342" cy="1082342"/>
      </dsp:txXfrm>
    </dsp:sp>
    <dsp:sp modelId="{256B9C73-7B1E-41AB-B31D-5372862F8FFC}">
      <dsp:nvSpPr>
        <dsp:cNvPr id="0" name=""/>
        <dsp:cNvSpPr/>
      </dsp:nvSpPr>
      <dsp:spPr>
        <a:xfrm rot="16200000">
          <a:off x="3618304" y="1716614"/>
          <a:ext cx="556830" cy="35448"/>
        </a:xfrm>
        <a:custGeom>
          <a:avLst/>
          <a:gdLst/>
          <a:ahLst/>
          <a:cxnLst/>
          <a:rect l="0" t="0" r="0" b="0"/>
          <a:pathLst>
            <a:path>
              <a:moveTo>
                <a:pt x="0" y="17724"/>
              </a:moveTo>
              <a:lnTo>
                <a:pt x="556830" y="17724"/>
              </a:lnTo>
            </a:path>
          </a:pathLst>
        </a:custGeom>
        <a:noFill/>
        <a:ln w="38100" cap="flat" cmpd="sng" algn="ctr">
          <a:solidFill>
            <a:scrgbClr r="0" g="0" b="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82798" y="1720418"/>
        <a:ext cx="27841" cy="27841"/>
      </dsp:txXfrm>
    </dsp:sp>
    <dsp:sp modelId="{D92B7FBA-F81F-49F0-BBF8-56C30004B026}">
      <dsp:nvSpPr>
        <dsp:cNvPr id="0" name=""/>
        <dsp:cNvSpPr/>
      </dsp:nvSpPr>
      <dsp:spPr>
        <a:xfrm>
          <a:off x="3134839" y="113639"/>
          <a:ext cx="1523759" cy="1342284"/>
        </a:xfrm>
        <a:prstGeom prst="ellips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smtClean="0"/>
            <a:t>Machine Learning</a:t>
          </a:r>
          <a:endParaRPr lang="en-US" sz="1600" kern="1200" dirty="0"/>
        </a:p>
      </dsp:txBody>
      <dsp:txXfrm>
        <a:off x="3357988" y="310212"/>
        <a:ext cx="1077461" cy="949138"/>
      </dsp:txXfrm>
    </dsp:sp>
    <dsp:sp modelId="{E4D18B2D-5BD4-4028-BC93-074605399E52}">
      <dsp:nvSpPr>
        <dsp:cNvPr id="0" name=""/>
        <dsp:cNvSpPr/>
      </dsp:nvSpPr>
      <dsp:spPr>
        <a:xfrm>
          <a:off x="4662050" y="2760361"/>
          <a:ext cx="413085" cy="35448"/>
        </a:xfrm>
        <a:custGeom>
          <a:avLst/>
          <a:gdLst/>
          <a:ahLst/>
          <a:cxnLst/>
          <a:rect l="0" t="0" r="0" b="0"/>
          <a:pathLst>
            <a:path>
              <a:moveTo>
                <a:pt x="0" y="17724"/>
              </a:moveTo>
              <a:lnTo>
                <a:pt x="413085" y="17724"/>
              </a:lnTo>
            </a:path>
          </a:pathLst>
        </a:custGeom>
        <a:noFill/>
        <a:ln w="38100" cap="flat" cmpd="sng" algn="ctr">
          <a:solidFill>
            <a:scrgbClr r="0" g="0" b="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58266" y="2767758"/>
        <a:ext cx="20654" cy="20654"/>
      </dsp:txXfrm>
    </dsp:sp>
    <dsp:sp modelId="{9DAD4769-8F8C-4437-8000-DB1A29FBBE5F}">
      <dsp:nvSpPr>
        <dsp:cNvPr id="0" name=""/>
        <dsp:cNvSpPr/>
      </dsp:nvSpPr>
      <dsp:spPr>
        <a:xfrm>
          <a:off x="5075136" y="2012754"/>
          <a:ext cx="1629773" cy="1530662"/>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Pattern Recognition</a:t>
          </a:r>
          <a:endParaRPr lang="en-US" sz="1500" kern="1200" dirty="0"/>
        </a:p>
      </dsp:txBody>
      <dsp:txXfrm>
        <a:off x="5313811" y="2236914"/>
        <a:ext cx="1152423" cy="1082342"/>
      </dsp:txXfrm>
    </dsp:sp>
    <dsp:sp modelId="{AFD50E63-F934-42B7-8726-1A2B0F5E6AC1}">
      <dsp:nvSpPr>
        <dsp:cNvPr id="0" name=""/>
        <dsp:cNvSpPr/>
      </dsp:nvSpPr>
      <dsp:spPr>
        <a:xfrm rot="5400000">
          <a:off x="3621518" y="3800893"/>
          <a:ext cx="550401" cy="35448"/>
        </a:xfrm>
        <a:custGeom>
          <a:avLst/>
          <a:gdLst/>
          <a:ahLst/>
          <a:cxnLst/>
          <a:rect l="0" t="0" r="0" b="0"/>
          <a:pathLst>
            <a:path>
              <a:moveTo>
                <a:pt x="0" y="17724"/>
              </a:moveTo>
              <a:lnTo>
                <a:pt x="550401" y="17724"/>
              </a:lnTo>
            </a:path>
          </a:pathLst>
        </a:custGeom>
        <a:noFill/>
        <a:ln w="38100" cap="flat" cmpd="sng" algn="ctr">
          <a:solidFill>
            <a:scrgbClr r="0" g="0" b="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82959" y="3804857"/>
        <a:ext cx="27520" cy="27520"/>
      </dsp:txXfrm>
    </dsp:sp>
    <dsp:sp modelId="{BDF3442C-731C-4F32-9AE7-857DBC6E6448}">
      <dsp:nvSpPr>
        <dsp:cNvPr id="0" name=""/>
        <dsp:cNvSpPr/>
      </dsp:nvSpPr>
      <dsp:spPr>
        <a:xfrm>
          <a:off x="3134839" y="4093818"/>
          <a:ext cx="1523759" cy="1355141"/>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mtClean="0"/>
            <a:t>Statistics</a:t>
          </a:r>
          <a:endParaRPr lang="en-US" sz="1800" kern="1200" dirty="0"/>
        </a:p>
      </dsp:txBody>
      <dsp:txXfrm>
        <a:off x="3357988" y="4292274"/>
        <a:ext cx="1077461" cy="958229"/>
      </dsp:txXfrm>
    </dsp:sp>
    <dsp:sp modelId="{00FF9880-B45C-4A8F-9038-FC000D96359E}">
      <dsp:nvSpPr>
        <dsp:cNvPr id="0" name=""/>
        <dsp:cNvSpPr/>
      </dsp:nvSpPr>
      <dsp:spPr>
        <a:xfrm rot="10800000">
          <a:off x="2739341" y="2760361"/>
          <a:ext cx="392047" cy="35448"/>
        </a:xfrm>
        <a:custGeom>
          <a:avLst/>
          <a:gdLst/>
          <a:ahLst/>
          <a:cxnLst/>
          <a:rect l="0" t="0" r="0" b="0"/>
          <a:pathLst>
            <a:path>
              <a:moveTo>
                <a:pt x="0" y="17724"/>
              </a:moveTo>
              <a:lnTo>
                <a:pt x="392047" y="17724"/>
              </a:lnTo>
            </a:path>
          </a:pathLst>
        </a:custGeom>
        <a:noFill/>
        <a:ln w="38100" cap="flat" cmpd="sng" algn="ctr">
          <a:solidFill>
            <a:scrgbClr r="0" g="0" b="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25563" y="2768284"/>
        <a:ext cx="19602" cy="19602"/>
      </dsp:txXfrm>
    </dsp:sp>
    <dsp:sp modelId="{CD64E2A7-0188-4842-8113-EB51FC4DACF9}">
      <dsp:nvSpPr>
        <dsp:cNvPr id="0" name=""/>
        <dsp:cNvSpPr/>
      </dsp:nvSpPr>
      <dsp:spPr>
        <a:xfrm>
          <a:off x="1067490" y="2012754"/>
          <a:ext cx="1671850" cy="1530662"/>
        </a:xfrm>
        <a:prstGeom prst="ellipse">
          <a:avLst/>
        </a:prstGeom>
        <a:gradFill rotWithShape="0">
          <a:gsLst>
            <a:gs pos="0">
              <a:schemeClr val="accent5">
                <a:hueOff val="-8772678"/>
                <a:satOff val="49542"/>
                <a:lumOff val="-42353"/>
                <a:alphaOff val="0"/>
                <a:shade val="51000"/>
                <a:satMod val="130000"/>
              </a:schemeClr>
            </a:gs>
            <a:gs pos="80000">
              <a:schemeClr val="accent5">
                <a:hueOff val="-8772678"/>
                <a:satOff val="49542"/>
                <a:lumOff val="-42353"/>
                <a:alphaOff val="0"/>
                <a:shade val="93000"/>
                <a:satMod val="130000"/>
              </a:schemeClr>
            </a:gs>
            <a:gs pos="100000">
              <a:schemeClr val="accent5">
                <a:hueOff val="-8772678"/>
                <a:satOff val="49542"/>
                <a:lumOff val="-4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Artificial Intelligence</a:t>
          </a:r>
          <a:endParaRPr lang="en-US" sz="1500" kern="1200" dirty="0"/>
        </a:p>
      </dsp:txBody>
      <dsp:txXfrm>
        <a:off x="1312327" y="2236914"/>
        <a:ext cx="1182176" cy="1082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189C5-AD87-4F5C-9BFB-74C9AEEFFD96}">
      <dsp:nvSpPr>
        <dsp:cNvPr id="0" name=""/>
        <dsp:cNvSpPr/>
      </dsp:nvSpPr>
      <dsp:spPr>
        <a:xfrm>
          <a:off x="2263616" y="2304674"/>
          <a:ext cx="1568767" cy="1568767"/>
        </a:xfrm>
        <a:prstGeom prst="ellipse">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kern="1200" dirty="0" smtClean="0"/>
            <a:t>Data Mining</a:t>
          </a:r>
          <a:endParaRPr lang="zh-CN" altLang="en-US" sz="2500" kern="1200" dirty="0"/>
        </a:p>
      </dsp:txBody>
      <dsp:txXfrm>
        <a:off x="2493357" y="2534415"/>
        <a:ext cx="1109285" cy="1109285"/>
      </dsp:txXfrm>
    </dsp:sp>
    <dsp:sp modelId="{B62BD95B-A9BF-420C-9609-4751BE55E247}">
      <dsp:nvSpPr>
        <dsp:cNvPr id="0" name=""/>
        <dsp:cNvSpPr/>
      </dsp:nvSpPr>
      <dsp:spPr>
        <a:xfrm rot="10800000">
          <a:off x="745631" y="2865508"/>
          <a:ext cx="1434495" cy="447098"/>
        </a:xfrm>
        <a:prstGeom prst="leftArrow">
          <a:avLst>
            <a:gd name="adj1" fmla="val 60000"/>
            <a:gd name="adj2" fmla="val 50000"/>
          </a:avLst>
        </a:prstGeom>
        <a:solidFill>
          <a:srgbClr val="7030A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56711E-D2E7-479C-A977-43EB3F326260}">
      <dsp:nvSpPr>
        <dsp:cNvPr id="0" name=""/>
        <dsp:cNvSpPr/>
      </dsp:nvSpPr>
      <dsp:spPr>
        <a:xfrm>
          <a:off x="466" y="2492926"/>
          <a:ext cx="1490329" cy="1192263"/>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altLang="zh-CN" sz="1600" kern="1200" dirty="0" smtClean="0"/>
            <a:t>Business Intelligence</a:t>
          </a:r>
          <a:endParaRPr lang="zh-CN" altLang="en-US" sz="1600" kern="1200" dirty="0"/>
        </a:p>
      </dsp:txBody>
      <dsp:txXfrm>
        <a:off x="35386" y="2527846"/>
        <a:ext cx="1420489" cy="1122423"/>
      </dsp:txXfrm>
    </dsp:sp>
    <dsp:sp modelId="{3C11D3C6-E376-4BDE-B5F2-77D35D101725}">
      <dsp:nvSpPr>
        <dsp:cNvPr id="0" name=""/>
        <dsp:cNvSpPr/>
      </dsp:nvSpPr>
      <dsp:spPr>
        <a:xfrm rot="13500000">
          <a:off x="1209902" y="1744659"/>
          <a:ext cx="1434495" cy="447098"/>
        </a:xfrm>
        <a:prstGeom prst="leftArrow">
          <a:avLst>
            <a:gd name="adj1" fmla="val 60000"/>
            <a:gd name="adj2" fmla="val 50000"/>
          </a:avLst>
        </a:prstGeom>
        <a:solidFill>
          <a:srgbClr val="00B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A0D0D1D-25AD-4FD9-95CF-9043890526FD}">
      <dsp:nvSpPr>
        <dsp:cNvPr id="0" name=""/>
        <dsp:cNvSpPr/>
      </dsp:nvSpPr>
      <dsp:spPr>
        <a:xfrm>
          <a:off x="674814" y="864906"/>
          <a:ext cx="1490329" cy="1192263"/>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altLang="zh-CN" sz="1600" kern="1200" dirty="0" smtClean="0"/>
            <a:t>Data Analytics</a:t>
          </a:r>
          <a:endParaRPr lang="zh-CN" altLang="en-US" sz="1600" kern="1200" dirty="0"/>
        </a:p>
      </dsp:txBody>
      <dsp:txXfrm>
        <a:off x="709734" y="899826"/>
        <a:ext cx="1420489" cy="1122423"/>
      </dsp:txXfrm>
    </dsp:sp>
    <dsp:sp modelId="{E248DDEA-D478-414B-B334-7382051BE131}">
      <dsp:nvSpPr>
        <dsp:cNvPr id="0" name=""/>
        <dsp:cNvSpPr/>
      </dsp:nvSpPr>
      <dsp:spPr>
        <a:xfrm rot="16200000">
          <a:off x="2330752" y="1280388"/>
          <a:ext cx="1434495" cy="447098"/>
        </a:xfrm>
        <a:prstGeom prst="leftArrow">
          <a:avLst>
            <a:gd name="adj1" fmla="val 60000"/>
            <a:gd name="adj2" fmla="val 50000"/>
          </a:avLst>
        </a:prstGeom>
        <a:solidFill>
          <a:srgbClr val="CC66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C811A30-DE53-4007-B726-27DDC53F63D6}">
      <dsp:nvSpPr>
        <dsp:cNvPr id="0" name=""/>
        <dsp:cNvSpPr/>
      </dsp:nvSpPr>
      <dsp:spPr>
        <a:xfrm>
          <a:off x="2302835" y="190557"/>
          <a:ext cx="1490329" cy="1192263"/>
        </a:xfrm>
        <a:prstGeom prst="roundRect">
          <a:avLst>
            <a:gd name="adj" fmla="val 10000"/>
          </a:avLst>
        </a:prstGeom>
        <a:solidFill>
          <a:srgbClr val="CC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altLang="zh-CN" sz="1600" kern="1200" dirty="0" smtClean="0"/>
            <a:t>Big Data</a:t>
          </a:r>
          <a:endParaRPr lang="zh-CN" altLang="en-US" sz="1600" kern="1200" dirty="0"/>
        </a:p>
      </dsp:txBody>
      <dsp:txXfrm>
        <a:off x="2337755" y="225477"/>
        <a:ext cx="1420489" cy="1122423"/>
      </dsp:txXfrm>
    </dsp:sp>
    <dsp:sp modelId="{88D3F77A-CC3E-4FEB-A784-67AB4C9A457A}">
      <dsp:nvSpPr>
        <dsp:cNvPr id="0" name=""/>
        <dsp:cNvSpPr/>
      </dsp:nvSpPr>
      <dsp:spPr>
        <a:xfrm rot="18900000">
          <a:off x="3451601" y="1744659"/>
          <a:ext cx="1434495" cy="447098"/>
        </a:xfrm>
        <a:prstGeom prst="leftArrow">
          <a:avLst>
            <a:gd name="adj1" fmla="val 60000"/>
            <a:gd name="adj2" fmla="val 50000"/>
          </a:avLst>
        </a:prstGeom>
        <a:solidFill>
          <a:srgbClr val="1966B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DDD31F0-3FC4-4604-9211-2BE0B433EDFA}">
      <dsp:nvSpPr>
        <dsp:cNvPr id="0" name=""/>
        <dsp:cNvSpPr/>
      </dsp:nvSpPr>
      <dsp:spPr>
        <a:xfrm>
          <a:off x="3930855" y="864906"/>
          <a:ext cx="1490329" cy="1192263"/>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altLang="zh-CN" sz="1600" kern="1200" dirty="0" smtClean="0"/>
            <a:t>Decision Support</a:t>
          </a:r>
          <a:endParaRPr lang="zh-CN" altLang="en-US" sz="1600" kern="1200" dirty="0"/>
        </a:p>
      </dsp:txBody>
      <dsp:txXfrm>
        <a:off x="3965775" y="899826"/>
        <a:ext cx="1420489" cy="1122423"/>
      </dsp:txXfrm>
    </dsp:sp>
    <dsp:sp modelId="{50CDBF3D-D029-4D7B-BD73-B8808354D6FF}">
      <dsp:nvSpPr>
        <dsp:cNvPr id="0" name=""/>
        <dsp:cNvSpPr/>
      </dsp:nvSpPr>
      <dsp:spPr>
        <a:xfrm>
          <a:off x="3915872" y="2865508"/>
          <a:ext cx="1434495" cy="447098"/>
        </a:xfrm>
        <a:prstGeom prst="leftArrow">
          <a:avLst>
            <a:gd name="adj1" fmla="val 60000"/>
            <a:gd name="adj2" fmla="val 50000"/>
          </a:avLst>
        </a:prstGeom>
        <a:solidFill>
          <a:schemeClr val="accent5">
            <a:hueOff val="-8772678"/>
            <a:satOff val="49542"/>
            <a:lumOff val="-4235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73868D2-FB23-4A65-A4AD-1343544CFB41}">
      <dsp:nvSpPr>
        <dsp:cNvPr id="0" name=""/>
        <dsp:cNvSpPr/>
      </dsp:nvSpPr>
      <dsp:spPr>
        <a:xfrm>
          <a:off x="4605204" y="2492926"/>
          <a:ext cx="1490329" cy="1192263"/>
        </a:xfrm>
        <a:prstGeom prst="roundRect">
          <a:avLst>
            <a:gd name="adj" fmla="val 10000"/>
          </a:avLst>
        </a:prstGeom>
        <a:solidFill>
          <a:schemeClr val="accent5">
            <a:hueOff val="-8772678"/>
            <a:satOff val="49542"/>
            <a:lumOff val="-4235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altLang="zh-CN" sz="1600" kern="1200" dirty="0" smtClean="0"/>
            <a:t>Customer Relationship Management</a:t>
          </a:r>
          <a:endParaRPr lang="zh-CN" altLang="en-US" sz="1600" kern="1200" dirty="0"/>
        </a:p>
      </dsp:txBody>
      <dsp:txXfrm>
        <a:off x="4640124" y="2527846"/>
        <a:ext cx="1420489" cy="1122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1E5CB-45E6-4C18-9A4B-83EE5AB41C7A}">
      <dsp:nvSpPr>
        <dsp:cNvPr id="0" name=""/>
        <dsp:cNvSpPr/>
      </dsp:nvSpPr>
      <dsp:spPr>
        <a:xfrm rot="2562637">
          <a:off x="2062043" y="3097748"/>
          <a:ext cx="678230" cy="59941"/>
        </a:xfrm>
        <a:custGeom>
          <a:avLst/>
          <a:gdLst/>
          <a:ahLst/>
          <a:cxnLst/>
          <a:rect l="0" t="0" r="0" b="0"/>
          <a:pathLst>
            <a:path>
              <a:moveTo>
                <a:pt x="0" y="29970"/>
              </a:moveTo>
              <a:lnTo>
                <a:pt x="678230" y="29970"/>
              </a:lnTo>
            </a:path>
          </a:pathLst>
        </a:custGeom>
        <a:noFill/>
        <a:ln w="38100" cap="flat" cmpd="sng" algn="ctr">
          <a:solidFill>
            <a:scrgbClr r="0" g="0" b="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29A8FE-2E32-47C5-9A2C-64C0C22DDC73}">
      <dsp:nvSpPr>
        <dsp:cNvPr id="0" name=""/>
        <dsp:cNvSpPr/>
      </dsp:nvSpPr>
      <dsp:spPr>
        <a:xfrm>
          <a:off x="2151980" y="2170856"/>
          <a:ext cx="867042" cy="59941"/>
        </a:xfrm>
        <a:custGeom>
          <a:avLst/>
          <a:gdLst/>
          <a:ahLst/>
          <a:cxnLst/>
          <a:rect l="0" t="0" r="0" b="0"/>
          <a:pathLst>
            <a:path>
              <a:moveTo>
                <a:pt x="0" y="29970"/>
              </a:moveTo>
              <a:lnTo>
                <a:pt x="867042" y="29970"/>
              </a:lnTo>
            </a:path>
          </a:pathLst>
        </a:custGeom>
        <a:noFill/>
        <a:ln w="38100" cap="flat" cmpd="sng" algn="ctr">
          <a:solidFill>
            <a:scrgbClr r="0" g="0" b="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4670C77-1C09-4D1F-9AFE-E5F350C765B3}">
      <dsp:nvSpPr>
        <dsp:cNvPr id="0" name=""/>
        <dsp:cNvSpPr/>
      </dsp:nvSpPr>
      <dsp:spPr>
        <a:xfrm rot="19104634">
          <a:off x="2052278" y="1238323"/>
          <a:ext cx="791033" cy="59941"/>
        </a:xfrm>
        <a:custGeom>
          <a:avLst/>
          <a:gdLst/>
          <a:ahLst/>
          <a:cxnLst/>
          <a:rect l="0" t="0" r="0" b="0"/>
          <a:pathLst>
            <a:path>
              <a:moveTo>
                <a:pt x="0" y="29970"/>
              </a:moveTo>
              <a:lnTo>
                <a:pt x="791033" y="29970"/>
              </a:lnTo>
            </a:path>
          </a:pathLst>
        </a:custGeom>
        <a:noFill/>
        <a:ln w="38100" cap="flat" cmpd="sng" algn="ctr">
          <a:solidFill>
            <a:scrgbClr r="0" g="0" b="0"/>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A96C42B-0B9A-4369-8377-7906BD6361F4}">
      <dsp:nvSpPr>
        <dsp:cNvPr id="0" name=""/>
        <dsp:cNvSpPr/>
      </dsp:nvSpPr>
      <dsp:spPr>
        <a:xfrm>
          <a:off x="318622" y="1122381"/>
          <a:ext cx="2156891" cy="2156891"/>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3000" r="-10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BB243FF-5EB2-492A-A157-CE7718E6D500}">
      <dsp:nvSpPr>
        <dsp:cNvPr id="0" name=""/>
        <dsp:cNvSpPr/>
      </dsp:nvSpPr>
      <dsp:spPr>
        <a:xfrm>
          <a:off x="2591424" y="1289"/>
          <a:ext cx="1207444" cy="1207444"/>
        </a:xfrm>
        <a:prstGeom prst="ellipse">
          <a:avLst/>
        </a:prstGeom>
        <a:gradFill rotWithShape="0">
          <a:gsLst>
            <a:gs pos="0">
              <a:schemeClr val="accent4">
                <a:hueOff val="199917"/>
                <a:satOff val="-8497"/>
                <a:lumOff val="19151"/>
                <a:alphaOff val="0"/>
                <a:shade val="51000"/>
                <a:satMod val="130000"/>
              </a:schemeClr>
            </a:gs>
            <a:gs pos="80000">
              <a:schemeClr val="accent4">
                <a:hueOff val="199917"/>
                <a:satOff val="-8497"/>
                <a:lumOff val="19151"/>
                <a:alphaOff val="0"/>
                <a:shade val="93000"/>
                <a:satMod val="130000"/>
              </a:schemeClr>
            </a:gs>
            <a:gs pos="100000">
              <a:schemeClr val="accent4">
                <a:hueOff val="199917"/>
                <a:satOff val="-8497"/>
                <a:lumOff val="191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Class Teaching</a:t>
          </a:r>
          <a:endParaRPr lang="zh-CN" altLang="en-US" sz="1400" kern="1200" dirty="0"/>
        </a:p>
      </dsp:txBody>
      <dsp:txXfrm>
        <a:off x="2768250" y="178115"/>
        <a:ext cx="853792" cy="853792"/>
      </dsp:txXfrm>
    </dsp:sp>
    <dsp:sp modelId="{7154F3ED-5F47-4E40-9DD3-7C3822D8C6B7}">
      <dsp:nvSpPr>
        <dsp:cNvPr id="0" name=""/>
        <dsp:cNvSpPr/>
      </dsp:nvSpPr>
      <dsp:spPr>
        <a:xfrm>
          <a:off x="3919613" y="1289"/>
          <a:ext cx="1811166" cy="1207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77900">
            <a:lnSpc>
              <a:spcPct val="90000"/>
            </a:lnSpc>
            <a:spcBef>
              <a:spcPct val="0"/>
            </a:spcBef>
            <a:spcAft>
              <a:spcPct val="15000"/>
            </a:spcAft>
            <a:buChar char="••"/>
          </a:pPr>
          <a:r>
            <a:rPr lang="en-US" altLang="zh-CN" sz="2200" kern="1200" dirty="0" smtClean="0"/>
            <a:t>Thinking</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Discussion</a:t>
          </a:r>
          <a:endParaRPr lang="zh-CN" altLang="en-US" sz="2200" kern="1200" dirty="0"/>
        </a:p>
      </dsp:txBody>
      <dsp:txXfrm>
        <a:off x="3919613" y="1289"/>
        <a:ext cx="1811166" cy="1207444"/>
      </dsp:txXfrm>
    </dsp:sp>
    <dsp:sp modelId="{6FC199A6-D704-4FBA-B9A7-E073E970CC88}">
      <dsp:nvSpPr>
        <dsp:cNvPr id="0" name=""/>
        <dsp:cNvSpPr/>
      </dsp:nvSpPr>
      <dsp:spPr>
        <a:xfrm>
          <a:off x="3019022" y="1597105"/>
          <a:ext cx="1207444" cy="1207444"/>
        </a:xfrm>
        <a:prstGeom prst="ellipse">
          <a:avLst/>
        </a:prstGeom>
        <a:gradFill rotWithShape="0">
          <a:gsLst>
            <a:gs pos="0">
              <a:schemeClr val="accent4">
                <a:hueOff val="399834"/>
                <a:satOff val="-16993"/>
                <a:lumOff val="38303"/>
                <a:alphaOff val="0"/>
                <a:shade val="51000"/>
                <a:satMod val="130000"/>
              </a:schemeClr>
            </a:gs>
            <a:gs pos="80000">
              <a:schemeClr val="accent4">
                <a:hueOff val="399834"/>
                <a:satOff val="-16993"/>
                <a:lumOff val="38303"/>
                <a:alphaOff val="0"/>
                <a:shade val="93000"/>
                <a:satMod val="130000"/>
              </a:schemeClr>
            </a:gs>
            <a:gs pos="100000">
              <a:schemeClr val="accent4">
                <a:hueOff val="399834"/>
                <a:satOff val="-16993"/>
                <a:lumOff val="3830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Reading Materials</a:t>
          </a:r>
          <a:endParaRPr lang="zh-CN" altLang="en-US" sz="1400" kern="1200" dirty="0"/>
        </a:p>
      </dsp:txBody>
      <dsp:txXfrm>
        <a:off x="3195848" y="1773931"/>
        <a:ext cx="853792" cy="853792"/>
      </dsp:txXfrm>
    </dsp:sp>
    <dsp:sp modelId="{C7910A32-08F4-4155-A44E-51D17098AC8D}">
      <dsp:nvSpPr>
        <dsp:cNvPr id="0" name=""/>
        <dsp:cNvSpPr/>
      </dsp:nvSpPr>
      <dsp:spPr>
        <a:xfrm>
          <a:off x="4347211" y="1597105"/>
          <a:ext cx="1811166" cy="1207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77900">
            <a:lnSpc>
              <a:spcPct val="90000"/>
            </a:lnSpc>
            <a:spcBef>
              <a:spcPct val="0"/>
            </a:spcBef>
            <a:spcAft>
              <a:spcPct val="15000"/>
            </a:spcAft>
            <a:buChar char="••"/>
          </a:pPr>
          <a:r>
            <a:rPr lang="en-US" altLang="zh-CN" sz="2200" kern="1200" dirty="0" smtClean="0"/>
            <a:t>Extension</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Inspiration</a:t>
          </a:r>
          <a:endParaRPr lang="zh-CN" altLang="en-US" sz="2200" kern="1200" dirty="0"/>
        </a:p>
      </dsp:txBody>
      <dsp:txXfrm>
        <a:off x="4347211" y="1597105"/>
        <a:ext cx="1811166" cy="1207444"/>
      </dsp:txXfrm>
    </dsp:sp>
    <dsp:sp modelId="{A578B506-C346-4845-BC78-BC809DF8F1BD}">
      <dsp:nvSpPr>
        <dsp:cNvPr id="0" name=""/>
        <dsp:cNvSpPr/>
      </dsp:nvSpPr>
      <dsp:spPr>
        <a:xfrm>
          <a:off x="2478727" y="3149575"/>
          <a:ext cx="1294134" cy="1294134"/>
        </a:xfrm>
        <a:prstGeom prst="ellipse">
          <a:avLst/>
        </a:prstGeom>
        <a:solidFill>
          <a:schemeClr val="tx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kern="1200" dirty="0" smtClean="0"/>
            <a:t>Practice</a:t>
          </a:r>
          <a:endParaRPr lang="zh-CN" altLang="en-US" sz="1600" kern="1200" dirty="0"/>
        </a:p>
      </dsp:txBody>
      <dsp:txXfrm>
        <a:off x="2668249" y="3339097"/>
        <a:ext cx="915090" cy="915090"/>
      </dsp:txXfrm>
    </dsp:sp>
    <dsp:sp modelId="{126C921C-988B-4ABF-81ED-FFF641E9A43D}">
      <dsp:nvSpPr>
        <dsp:cNvPr id="0" name=""/>
        <dsp:cNvSpPr/>
      </dsp:nvSpPr>
      <dsp:spPr>
        <a:xfrm>
          <a:off x="3902275" y="3149575"/>
          <a:ext cx="1941202" cy="129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77900">
            <a:lnSpc>
              <a:spcPct val="90000"/>
            </a:lnSpc>
            <a:spcBef>
              <a:spcPct val="0"/>
            </a:spcBef>
            <a:spcAft>
              <a:spcPct val="15000"/>
            </a:spcAft>
            <a:buChar char="••"/>
          </a:pPr>
          <a:r>
            <a:rPr lang="en-US" altLang="zh-CN" sz="2200" kern="1200" dirty="0" smtClean="0"/>
            <a:t>Techniques</a:t>
          </a:r>
          <a:endParaRPr lang="zh-CN" altLang="en-US" sz="2200" kern="1200" dirty="0"/>
        </a:p>
        <a:p>
          <a:pPr marL="228600" lvl="1" indent="-228600" algn="l" defTabSz="977900">
            <a:lnSpc>
              <a:spcPct val="90000"/>
            </a:lnSpc>
            <a:spcBef>
              <a:spcPct val="0"/>
            </a:spcBef>
            <a:spcAft>
              <a:spcPct val="15000"/>
            </a:spcAft>
            <a:buChar char="••"/>
          </a:pPr>
          <a:r>
            <a:rPr lang="en-US" altLang="zh-CN" sz="2200" kern="1200" dirty="0" smtClean="0"/>
            <a:t>Applications</a:t>
          </a:r>
          <a:endParaRPr lang="zh-CN" altLang="en-US" sz="2200" kern="1200" dirty="0"/>
        </a:p>
      </dsp:txBody>
      <dsp:txXfrm>
        <a:off x="3902275" y="3149575"/>
        <a:ext cx="1941202" cy="129413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8.wmf"/><Relationship Id="rId1" Type="http://schemas.openxmlformats.org/officeDocument/2006/relationships/image" Target="../media/image1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ACB24BB-07AD-429A-A2E2-1D4803ABA524}" type="datetimeFigureOut">
              <a:rPr lang="zh-CN" altLang="en-US"/>
              <a:pPr>
                <a:defRPr/>
              </a:pPr>
              <a:t>2016/9/5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486AD57-67ED-4140-9F70-67C055736CF8}" type="slidenum">
              <a:rPr lang="zh-CN" altLang="en-US"/>
              <a:pPr>
                <a:defRPr/>
              </a:pPr>
              <a:t>‹#›</a:t>
            </a:fld>
            <a:endParaRPr lang="zh-CN" altLang="en-US"/>
          </a:p>
        </p:txBody>
      </p:sp>
    </p:spTree>
    <p:extLst>
      <p:ext uri="{BB962C8B-B14F-4D97-AF65-F5344CB8AC3E}">
        <p14:creationId xmlns:p14="http://schemas.microsoft.com/office/powerpoint/2010/main" val="4040153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mc.com/collateral/analyst-reports/idc-the-digital-universe-in-2020.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1</a:t>
            </a:fld>
            <a:endParaRPr lang="zh-CN" altLang="en-US"/>
          </a:p>
        </p:txBody>
      </p:sp>
    </p:spTree>
    <p:extLst>
      <p:ext uri="{BB962C8B-B14F-4D97-AF65-F5344CB8AC3E}">
        <p14:creationId xmlns:p14="http://schemas.microsoft.com/office/powerpoint/2010/main" val="4007949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63</a:t>
            </a:fld>
            <a:endParaRPr lang="zh-CN" altLang="en-US"/>
          </a:p>
        </p:txBody>
      </p:sp>
    </p:spTree>
    <p:extLst>
      <p:ext uri="{BB962C8B-B14F-4D97-AF65-F5344CB8AC3E}">
        <p14:creationId xmlns:p14="http://schemas.microsoft.com/office/powerpoint/2010/main" val="773718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http://selection.datavisualization.ch/</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65</a:t>
            </a:fld>
            <a:endParaRPr lang="zh-CN" altLang="en-US"/>
          </a:p>
        </p:txBody>
      </p:sp>
    </p:spTree>
    <p:extLst>
      <p:ext uri="{BB962C8B-B14F-4D97-AF65-F5344CB8AC3E}">
        <p14:creationId xmlns:p14="http://schemas.microsoft.com/office/powerpoint/2010/main" val="242130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69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a:t>
            </a:r>
            <a:r>
              <a:rPr lang="en-US" altLang="zh-CN" baseline="30000" dirty="0" smtClean="0"/>
              <a:t>*</a:t>
            </a:r>
            <a:r>
              <a:rPr lang="en-US" altLang="zh-CN" dirty="0" smtClean="0"/>
              <a:t>(True) is</a:t>
            </a:r>
            <a:r>
              <a:rPr lang="en-US" altLang="zh-CN" baseline="0" dirty="0" smtClean="0"/>
              <a:t> the proportion of the “True” responses in the survey.</a:t>
            </a:r>
            <a:endParaRPr lang="en-US" altLang="zh-CN" dirty="0" smtClean="0"/>
          </a:p>
          <a:p>
            <a:endParaRPr lang="en-US" altLang="zh-CN" dirty="0" smtClean="0"/>
          </a:p>
          <a:p>
            <a:r>
              <a:rPr lang="en-US" altLang="zh-CN" dirty="0" smtClean="0"/>
              <a:t>P(True) and P(False) are the true proportions of the “True” and “False” responses to the sensitive question (Q1).</a:t>
            </a:r>
          </a:p>
          <a:p>
            <a:endParaRPr lang="en-US" altLang="zh-CN" dirty="0" smtClean="0"/>
          </a:p>
          <a:p>
            <a:r>
              <a:rPr lang="en-US" altLang="zh-CN" dirty="0" smtClean="0"/>
              <a:t>P(False)=1-P(True)</a:t>
            </a:r>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72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http://www.ebay.com/itm/2013-Best-Gaming-PC-SLINKY-SUPERCOMPUTER-Nvidia-GeForce-GTX-TITAN-Quad-SLI-/300905943892</a:t>
            </a:r>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77</a:t>
            </a:fld>
            <a:endParaRPr lang="zh-CN" altLang="en-US"/>
          </a:p>
        </p:txBody>
      </p:sp>
    </p:spTree>
    <p:extLst>
      <p:ext uri="{BB962C8B-B14F-4D97-AF65-F5344CB8AC3E}">
        <p14:creationId xmlns:p14="http://schemas.microsoft.com/office/powerpoint/2010/main" val="3577356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http://www.intel.com/content/www/us/en/processors/xeon/xeon-phi-coprocessor-overview.html</a:t>
            </a:r>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79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Video</a:t>
            </a:r>
            <a:r>
              <a:rPr lang="en-US" altLang="zh-CN" baseline="0" dirty="0" smtClean="0"/>
              <a:t> game sales: in billion US dollars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Crime in the United States by Volume and Rate per 100,000 Inhabitants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http://en.wikipedia.org/wiki/Crime_in_the_United_States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http://www.healthline.com/health-news/video-games-saints-or-psychopaths-082814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Does Media Violence Predict Societal Violence? It Depends on What You Look at and When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Christopher J. Ferguson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Journal of Communication  doi:10.1111/jcom.12129</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86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t>
            </a:r>
            <a:r>
              <a:rPr lang="zh-CN" altLang="en-US" dirty="0" smtClean="0"/>
              <a:t>淘宝大数据</a:t>
            </a:r>
            <a:r>
              <a:rPr lang="en-US" altLang="zh-CN" dirty="0" smtClean="0"/>
              <a:t>》</a:t>
            </a:r>
            <a:r>
              <a:rPr lang="en-US" altLang="zh-CN" baseline="0" dirty="0" smtClean="0"/>
              <a:t>  p.30</a:t>
            </a:r>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89</a:t>
            </a:fld>
            <a:endParaRPr lang="zh-CN" altLang="en-US"/>
          </a:p>
        </p:txBody>
      </p:sp>
    </p:spTree>
    <p:extLst>
      <p:ext uri="{BB962C8B-B14F-4D97-AF65-F5344CB8AC3E}">
        <p14:creationId xmlns:p14="http://schemas.microsoft.com/office/powerpoint/2010/main" val="183660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The global data supply reached 2.8 </a:t>
            </a:r>
            <a:r>
              <a:rPr lang="en-US" altLang="zh-CN" dirty="0" err="1" smtClean="0"/>
              <a:t>zettabytes</a:t>
            </a:r>
            <a:r>
              <a:rPr lang="en-US" altLang="zh-CN" dirty="0" smtClean="0"/>
              <a:t> (ZB) in 2012 - or 2.8 trillion GB - but just 0.5% of this is used for analysis, according to the </a:t>
            </a:r>
            <a:r>
              <a:rPr lang="en-US" altLang="zh-CN" dirty="0" smtClean="0">
                <a:hlinkClick r:id="rId3"/>
              </a:rPr>
              <a:t>Digital Universe Study</a:t>
            </a:r>
            <a:r>
              <a:rPr lang="en-US" altLang="zh-CN" dirty="0" smtClean="0"/>
              <a:t>.</a:t>
            </a:r>
          </a:p>
          <a:p>
            <a:endParaRPr lang="en-US" altLang="zh-CN" dirty="0" smtClean="0"/>
          </a:p>
          <a:p>
            <a:r>
              <a:rPr lang="en-US" altLang="zh-CN" dirty="0" smtClean="0"/>
              <a:t>http://www.guardian.co.uk/news/datablog/2012/dec/19/big-data-study-digital-universe-global-volume</a:t>
            </a:r>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9</a:t>
            </a:fld>
            <a:endParaRPr lang="zh-CN" altLang="en-US"/>
          </a:p>
        </p:txBody>
      </p:sp>
    </p:spTree>
    <p:extLst>
      <p:ext uri="{BB962C8B-B14F-4D97-AF65-F5344CB8AC3E}">
        <p14:creationId xmlns:p14="http://schemas.microsoft.com/office/powerpoint/2010/main" val="351216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6AD57-67ED-4140-9F70-67C055736CF8}" type="slidenum">
              <a:rPr lang="zh-CN" altLang="en-US" smtClean="0"/>
              <a:pPr>
                <a:defRPr/>
              </a:pPr>
              <a:t>14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http://www.gartner.com/it-glossary/big-data/</a:t>
            </a:r>
            <a:endParaRPr lang="zh-CN" altLang="en-US" sz="1200" kern="1200" dirty="0" smtClean="0">
              <a:solidFill>
                <a:schemeClr val="tx1"/>
              </a:solidFill>
              <a:latin typeface="+mn-lt"/>
              <a:ea typeface="+mn-ea"/>
              <a:cs typeface="+mn-cs"/>
            </a:endParaRPr>
          </a:p>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http://www.mckinsey.com/insights/business_technology/big_data_the_next_frontier_for_innovation</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22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1. Effectiveness research.</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studies have shown that wide variations exist in health care practices, outcomes, and costs across different providers, geographies, and patients. Critically analyzing large datasets that include patient characteristics and the cost and outcomes of treatments can help to identify the most clinically effective and cost-effective treatments to apply. There is potential to reduce incidences of overtreatment—i.e., interventions that do more harm than good—and </a:t>
            </a:r>
            <a:r>
              <a:rPr lang="en-US" sz="1200" kern="1200" dirty="0" err="1" smtClean="0">
                <a:solidFill>
                  <a:schemeClr val="tx1"/>
                </a:solidFill>
                <a:latin typeface="+mn-lt"/>
                <a:ea typeface="+mn-ea"/>
                <a:cs typeface="+mn-cs"/>
              </a:rPr>
              <a:t>undertreatment</a:t>
            </a:r>
            <a:r>
              <a:rPr lang="en-US" sz="1200" kern="1200" dirty="0" smtClean="0">
                <a:solidFill>
                  <a:schemeClr val="tx1"/>
                </a:solidFill>
                <a:latin typeface="+mn-lt"/>
                <a:ea typeface="+mn-ea"/>
                <a:cs typeface="+mn-cs"/>
              </a:rPr>
              <a:t>—cases in which a specific therapy should have been prescribed but was not. Both overtreatment and </a:t>
            </a:r>
            <a:r>
              <a:rPr lang="en-US" sz="1200" kern="1200" dirty="0" err="1" smtClean="0">
                <a:solidFill>
                  <a:schemeClr val="tx1"/>
                </a:solidFill>
                <a:latin typeface="+mn-lt"/>
                <a:ea typeface="+mn-ea"/>
                <a:cs typeface="+mn-cs"/>
              </a:rPr>
              <a:t>undertreatment</a:t>
            </a:r>
            <a:r>
              <a:rPr lang="en-US" sz="1200" kern="1200" dirty="0" smtClean="0">
                <a:solidFill>
                  <a:schemeClr val="tx1"/>
                </a:solidFill>
                <a:latin typeface="+mn-lt"/>
                <a:ea typeface="+mn-ea"/>
                <a:cs typeface="+mn-cs"/>
              </a:rPr>
              <a:t> result in worse patient outcomes and higher health care costs in the long run.</a:t>
            </a:r>
            <a:endParaRPr lang="zh-CN" alt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Clinical decision support systems.</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deploying these systems, providers can reduce adverse reactions and lower treatment error rates and liability claims, especially those arising from clinical mistakes. In the future, big data systems such as these can become substantially more intelligent by including modules that use image analysis and recognition in databases of medical images (X-ray, CT, MRI) for </a:t>
            </a:r>
            <a:r>
              <a:rPr lang="en-US" sz="1200" kern="1200" dirty="0" err="1" smtClean="0">
                <a:solidFill>
                  <a:schemeClr val="tx1"/>
                </a:solidFill>
                <a:latin typeface="+mn-lt"/>
                <a:ea typeface="+mn-ea"/>
                <a:cs typeface="+mn-cs"/>
              </a:rPr>
              <a:t>prediagnosis</a:t>
            </a:r>
            <a:r>
              <a:rPr lang="en-US" sz="1200" kern="1200" dirty="0" smtClean="0">
                <a:solidFill>
                  <a:schemeClr val="tx1"/>
                </a:solidFill>
                <a:latin typeface="+mn-lt"/>
                <a:ea typeface="+mn-ea"/>
                <a:cs typeface="+mn-cs"/>
              </a:rPr>
              <a:t> or that automatically mine medical literature to create a medical expertise database capable of suggesting treatment options to physicians based on patients’ medical records.</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25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Sentiment analysis leverages the voluminous streams of data generated by consumers in the various forms of social media to help inform a variety of business decisions. For example, retailers can use sentiment analysis to gauge the real-time response to marketing campaigns and adjust course accordingly. The evolving field of social media data analysis plays a key role because consumers are relying increasingly on peer sentiment and recommendations to make purchasing decisions. A variety of tools has emerged for the real-time monitoring and response to Web-based consumer behavior and choices.</a:t>
            </a:r>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30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http://data.worldbank.org/about/open-government-data-toolkit/knowledge-repository</a:t>
            </a:r>
          </a:p>
          <a:p>
            <a:endParaRPr lang="en-US" altLang="zh-CN" dirty="0" smtClean="0"/>
          </a:p>
          <a:p>
            <a:r>
              <a:rPr lang="en-US" altLang="zh-CN" dirty="0" smtClean="0"/>
              <a:t>http://theodi.org/</a:t>
            </a:r>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35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http://www.kdnuggets.com/datasets/index.html</a:t>
            </a:r>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36</a:t>
            </a:fld>
            <a:endParaRPr lang="zh-CN" altLang="en-US"/>
          </a:p>
        </p:txBody>
      </p:sp>
    </p:spTree>
    <p:extLst>
      <p:ext uri="{BB962C8B-B14F-4D97-AF65-F5344CB8AC3E}">
        <p14:creationId xmlns:p14="http://schemas.microsoft.com/office/powerpoint/2010/main" val="185288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50</a:t>
            </a:fld>
            <a:endParaRPr lang="zh-CN" altLang="en-US"/>
          </a:p>
        </p:txBody>
      </p:sp>
    </p:spTree>
    <p:extLst>
      <p:ext uri="{BB962C8B-B14F-4D97-AF65-F5344CB8AC3E}">
        <p14:creationId xmlns:p14="http://schemas.microsoft.com/office/powerpoint/2010/main" val="235281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78"/>
          <p:cNvSpPr>
            <a:spLocks noChangeArrowheads="1"/>
          </p:cNvSpPr>
          <p:nvPr/>
        </p:nvSpPr>
        <p:spPr bwMode="gray">
          <a:xfrm rot="5400000">
            <a:off x="7904162" y="1163638"/>
            <a:ext cx="2098675" cy="381000"/>
          </a:xfrm>
          <a:prstGeom prst="rect">
            <a:avLst/>
          </a:prstGeom>
          <a:gradFill rotWithShape="1">
            <a:gsLst>
              <a:gs pos="0">
                <a:schemeClr val="bg2"/>
              </a:gs>
              <a:gs pos="100000">
                <a:schemeClr val="bg2">
                  <a:gamma/>
                  <a:tint val="54510"/>
                  <a:invGamma/>
                </a:schemeClr>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5" name="Text Box 14"/>
          <p:cNvSpPr txBox="1">
            <a:spLocks noChangeArrowheads="1"/>
          </p:cNvSpPr>
          <p:nvPr/>
        </p:nvSpPr>
        <p:spPr bwMode="gray">
          <a:xfrm>
            <a:off x="3886200" y="5715000"/>
            <a:ext cx="1612900" cy="519113"/>
          </a:xfrm>
          <a:prstGeom prst="rect">
            <a:avLst/>
          </a:prstGeom>
          <a:noFill/>
          <a:ln w="9525">
            <a:noFill/>
            <a:miter lim="800000"/>
            <a:headEnd/>
            <a:tailEnd/>
          </a:ln>
          <a:effectLst/>
        </p:spPr>
        <p:txBody>
          <a:bodyPr>
            <a:spAutoFit/>
          </a:bodyPr>
          <a:lstStyle/>
          <a:p>
            <a:pPr algn="ctr">
              <a:defRPr/>
            </a:pPr>
            <a:r>
              <a:rPr lang="en-US" altLang="zh-CN" sz="2800" b="1">
                <a:latin typeface="Verdana" pitchFamily="34" charset="0"/>
                <a:ea typeface="宋体" charset="-122"/>
              </a:rPr>
              <a:t>LOGO</a:t>
            </a:r>
          </a:p>
        </p:txBody>
      </p:sp>
      <p:grpSp>
        <p:nvGrpSpPr>
          <p:cNvPr id="6" name="Group 31"/>
          <p:cNvGrpSpPr>
            <a:grpSpLocks/>
          </p:cNvGrpSpPr>
          <p:nvPr/>
        </p:nvGrpSpPr>
        <p:grpSpPr bwMode="auto">
          <a:xfrm rot="421294">
            <a:off x="971550" y="692150"/>
            <a:ext cx="1871663" cy="1944688"/>
            <a:chOff x="521" y="482"/>
            <a:chExt cx="1134" cy="1142"/>
          </a:xfrm>
        </p:grpSpPr>
        <p:sp>
          <p:nvSpPr>
            <p:cNvPr id="7" name="Oval 32"/>
            <p:cNvSpPr>
              <a:spLocks noChangeArrowheads="1"/>
            </p:cNvSpPr>
            <p:nvPr userDrawn="1"/>
          </p:nvSpPr>
          <p:spPr bwMode="gray">
            <a:xfrm rot="-128649">
              <a:off x="851" y="811"/>
              <a:ext cx="479" cy="49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nvGrpSpPr>
            <p:cNvPr id="8" name="Group 33"/>
            <p:cNvGrpSpPr>
              <a:grpSpLocks/>
            </p:cNvGrpSpPr>
            <p:nvPr userDrawn="1"/>
          </p:nvGrpSpPr>
          <p:grpSpPr bwMode="auto">
            <a:xfrm rot="56277">
              <a:off x="1257" y="1221"/>
              <a:ext cx="258" cy="217"/>
              <a:chOff x="3447" y="874"/>
              <a:chExt cx="399" cy="340"/>
            </a:xfrm>
          </p:grpSpPr>
          <p:sp>
            <p:nvSpPr>
              <p:cNvPr id="37" name="Oval 34"/>
              <p:cNvSpPr>
                <a:spLocks noChangeArrowheads="1"/>
              </p:cNvSpPr>
              <p:nvPr/>
            </p:nvSpPr>
            <p:spPr bwMode="gray">
              <a:xfrm>
                <a:off x="3631" y="1021"/>
                <a:ext cx="108"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8" name="Oval 35"/>
              <p:cNvSpPr>
                <a:spLocks noChangeArrowheads="1"/>
              </p:cNvSpPr>
              <p:nvPr/>
            </p:nvSpPr>
            <p:spPr bwMode="gray">
              <a:xfrm>
                <a:off x="3754" y="1123"/>
                <a:ext cx="92"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9" name="Oval 36"/>
              <p:cNvSpPr>
                <a:spLocks noChangeArrowheads="1"/>
              </p:cNvSpPr>
              <p:nvPr/>
            </p:nvSpPr>
            <p:spPr bwMode="gray">
              <a:xfrm>
                <a:off x="3447" y="874"/>
                <a:ext cx="180" cy="183"/>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9" name="Group 37"/>
            <p:cNvGrpSpPr>
              <a:grpSpLocks/>
            </p:cNvGrpSpPr>
            <p:nvPr userDrawn="1"/>
          </p:nvGrpSpPr>
          <p:grpSpPr bwMode="auto">
            <a:xfrm rot="-2383151">
              <a:off x="1381" y="941"/>
              <a:ext cx="269" cy="221"/>
              <a:chOff x="3446" y="867"/>
              <a:chExt cx="409" cy="344"/>
            </a:xfrm>
          </p:grpSpPr>
          <p:sp>
            <p:nvSpPr>
              <p:cNvPr id="34" name="Oval 38"/>
              <p:cNvSpPr>
                <a:spLocks noChangeArrowheads="1"/>
              </p:cNvSpPr>
              <p:nvPr/>
            </p:nvSpPr>
            <p:spPr bwMode="gray">
              <a:xfrm>
                <a:off x="3636" y="1015"/>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5" name="Oval 39"/>
              <p:cNvSpPr>
                <a:spLocks noChangeArrowheads="1"/>
              </p:cNvSpPr>
              <p:nvPr/>
            </p:nvSpPr>
            <p:spPr bwMode="gray">
              <a:xfrm>
                <a:off x="3764" y="1118"/>
                <a:ext cx="91" cy="93"/>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6" name="Oval 40"/>
              <p:cNvSpPr>
                <a:spLocks noChangeArrowheads="1"/>
              </p:cNvSpPr>
              <p:nvPr/>
            </p:nvSpPr>
            <p:spPr bwMode="gray">
              <a:xfrm>
                <a:off x="3446" y="867"/>
                <a:ext cx="184"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 name="Group 41"/>
            <p:cNvGrpSpPr>
              <a:grpSpLocks/>
            </p:cNvGrpSpPr>
            <p:nvPr userDrawn="1"/>
          </p:nvGrpSpPr>
          <p:grpSpPr bwMode="auto">
            <a:xfrm rot="-4925197">
              <a:off x="1295" y="670"/>
              <a:ext cx="251" cy="229"/>
              <a:chOff x="3458" y="871"/>
              <a:chExt cx="399" cy="341"/>
            </a:xfrm>
          </p:grpSpPr>
          <p:sp>
            <p:nvSpPr>
              <p:cNvPr id="31" name="Oval 42"/>
              <p:cNvSpPr>
                <a:spLocks noChangeArrowheads="1"/>
              </p:cNvSpPr>
              <p:nvPr/>
            </p:nvSpPr>
            <p:spPr bwMode="gray">
              <a:xfrm>
                <a:off x="3650" y="1018"/>
                <a:ext cx="105" cy="12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2" name="Oval 43"/>
              <p:cNvSpPr>
                <a:spLocks noChangeArrowheads="1"/>
              </p:cNvSpPr>
              <p:nvPr/>
            </p:nvSpPr>
            <p:spPr bwMode="gray">
              <a:xfrm>
                <a:off x="3770" y="1120"/>
                <a:ext cx="87"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3" name="Oval 44"/>
              <p:cNvSpPr>
                <a:spLocks noChangeArrowheads="1"/>
              </p:cNvSpPr>
              <p:nvPr/>
            </p:nvSpPr>
            <p:spPr bwMode="gray">
              <a:xfrm>
                <a:off x="3458" y="871"/>
                <a:ext cx="179" cy="18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1" name="Group 45"/>
            <p:cNvGrpSpPr>
              <a:grpSpLocks/>
            </p:cNvGrpSpPr>
            <p:nvPr userDrawn="1"/>
          </p:nvGrpSpPr>
          <p:grpSpPr bwMode="auto">
            <a:xfrm rot="3149186">
              <a:off x="974" y="1401"/>
              <a:ext cx="261" cy="229"/>
              <a:chOff x="3438" y="879"/>
              <a:chExt cx="405" cy="337"/>
            </a:xfrm>
          </p:grpSpPr>
          <p:sp>
            <p:nvSpPr>
              <p:cNvPr id="28" name="Oval 46"/>
              <p:cNvSpPr>
                <a:spLocks noChangeArrowheads="1"/>
              </p:cNvSpPr>
              <p:nvPr/>
            </p:nvSpPr>
            <p:spPr bwMode="gray">
              <a:xfrm>
                <a:off x="3626" y="1025"/>
                <a:ext cx="110" cy="12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9" name="Oval 47"/>
              <p:cNvSpPr>
                <a:spLocks noChangeArrowheads="1"/>
              </p:cNvSpPr>
              <p:nvPr/>
            </p:nvSpPr>
            <p:spPr bwMode="gray">
              <a:xfrm>
                <a:off x="3752" y="1124"/>
                <a:ext cx="91"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0" name="Oval 48"/>
              <p:cNvSpPr>
                <a:spLocks noChangeArrowheads="1"/>
              </p:cNvSpPr>
              <p:nvPr/>
            </p:nvSpPr>
            <p:spPr bwMode="gray">
              <a:xfrm>
                <a:off x="3438" y="879"/>
                <a:ext cx="183"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2" name="Group 49"/>
            <p:cNvGrpSpPr>
              <a:grpSpLocks/>
            </p:cNvGrpSpPr>
            <p:nvPr userDrawn="1"/>
          </p:nvGrpSpPr>
          <p:grpSpPr bwMode="auto">
            <a:xfrm rot="-7676986">
              <a:off x="933" y="440"/>
              <a:ext cx="267" cy="232"/>
              <a:chOff x="3463" y="873"/>
              <a:chExt cx="409" cy="344"/>
            </a:xfrm>
          </p:grpSpPr>
          <p:sp>
            <p:nvSpPr>
              <p:cNvPr id="25" name="Oval 50"/>
              <p:cNvSpPr>
                <a:spLocks noChangeArrowheads="1"/>
              </p:cNvSpPr>
              <p:nvPr/>
            </p:nvSpPr>
            <p:spPr bwMode="gray">
              <a:xfrm>
                <a:off x="3650" y="1023"/>
                <a:ext cx="110" cy="123"/>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6" name="Oval 51"/>
              <p:cNvSpPr>
                <a:spLocks noChangeArrowheads="1"/>
              </p:cNvSpPr>
              <p:nvPr/>
            </p:nvSpPr>
            <p:spPr bwMode="gray">
              <a:xfrm>
                <a:off x="3775" y="1125"/>
                <a:ext cx="97"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7" name="Oval 52"/>
              <p:cNvSpPr>
                <a:spLocks noChangeArrowheads="1"/>
              </p:cNvSpPr>
              <p:nvPr/>
            </p:nvSpPr>
            <p:spPr bwMode="gray">
              <a:xfrm>
                <a:off x="3463" y="873"/>
                <a:ext cx="181" cy="183"/>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3" name="Group 53"/>
            <p:cNvGrpSpPr>
              <a:grpSpLocks/>
            </p:cNvGrpSpPr>
            <p:nvPr userDrawn="1"/>
          </p:nvGrpSpPr>
          <p:grpSpPr bwMode="auto">
            <a:xfrm rot="-10348150">
              <a:off x="661" y="649"/>
              <a:ext cx="260" cy="220"/>
              <a:chOff x="3464" y="886"/>
              <a:chExt cx="399" cy="345"/>
            </a:xfrm>
          </p:grpSpPr>
          <p:sp>
            <p:nvSpPr>
              <p:cNvPr id="22" name="Oval 54"/>
              <p:cNvSpPr>
                <a:spLocks noChangeArrowheads="1"/>
              </p:cNvSpPr>
              <p:nvPr/>
            </p:nvSpPr>
            <p:spPr bwMode="gray">
              <a:xfrm>
                <a:off x="3653" y="1041"/>
                <a:ext cx="110" cy="127"/>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3" name="Oval 55"/>
              <p:cNvSpPr>
                <a:spLocks noChangeArrowheads="1"/>
              </p:cNvSpPr>
              <p:nvPr/>
            </p:nvSpPr>
            <p:spPr bwMode="gray">
              <a:xfrm>
                <a:off x="3774" y="1142"/>
                <a:ext cx="89" cy="89"/>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4" name="Oval 56"/>
              <p:cNvSpPr>
                <a:spLocks noChangeArrowheads="1"/>
              </p:cNvSpPr>
              <p:nvPr/>
            </p:nvSpPr>
            <p:spPr bwMode="gray">
              <a:xfrm>
                <a:off x="3464" y="886"/>
                <a:ext cx="182" cy="187"/>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4" name="Group 57"/>
            <p:cNvGrpSpPr>
              <a:grpSpLocks/>
            </p:cNvGrpSpPr>
            <p:nvPr userDrawn="1"/>
          </p:nvGrpSpPr>
          <p:grpSpPr bwMode="auto">
            <a:xfrm rot="8606759">
              <a:off x="512" y="981"/>
              <a:ext cx="263" cy="213"/>
              <a:chOff x="3456" y="891"/>
              <a:chExt cx="398" cy="337"/>
            </a:xfrm>
          </p:grpSpPr>
          <p:sp>
            <p:nvSpPr>
              <p:cNvPr id="19" name="Oval 58"/>
              <p:cNvSpPr>
                <a:spLocks noChangeArrowheads="1"/>
              </p:cNvSpPr>
              <p:nvPr/>
            </p:nvSpPr>
            <p:spPr bwMode="gray">
              <a:xfrm>
                <a:off x="3638" y="1040"/>
                <a:ext cx="109" cy="123"/>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0" name="Oval 59"/>
              <p:cNvSpPr>
                <a:spLocks noChangeArrowheads="1"/>
              </p:cNvSpPr>
              <p:nvPr/>
            </p:nvSpPr>
            <p:spPr bwMode="gray">
              <a:xfrm>
                <a:off x="3764" y="1139"/>
                <a:ext cx="90" cy="89"/>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1" name="Oval 60"/>
              <p:cNvSpPr>
                <a:spLocks noChangeArrowheads="1"/>
              </p:cNvSpPr>
              <p:nvPr/>
            </p:nvSpPr>
            <p:spPr bwMode="gray">
              <a:xfrm>
                <a:off x="3456" y="891"/>
                <a:ext cx="182" cy="18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5" name="Group 61"/>
            <p:cNvGrpSpPr>
              <a:grpSpLocks/>
            </p:cNvGrpSpPr>
            <p:nvPr userDrawn="1"/>
          </p:nvGrpSpPr>
          <p:grpSpPr bwMode="auto">
            <a:xfrm rot="6279754">
              <a:off x="635" y="1281"/>
              <a:ext cx="264" cy="229"/>
              <a:chOff x="3443" y="888"/>
              <a:chExt cx="408" cy="345"/>
            </a:xfrm>
          </p:grpSpPr>
          <p:sp>
            <p:nvSpPr>
              <p:cNvPr id="16" name="Oval 62"/>
              <p:cNvSpPr>
                <a:spLocks noChangeArrowheads="1"/>
              </p:cNvSpPr>
              <p:nvPr/>
            </p:nvSpPr>
            <p:spPr bwMode="gray">
              <a:xfrm>
                <a:off x="3635" y="1033"/>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7" name="Oval 63"/>
              <p:cNvSpPr>
                <a:spLocks noChangeArrowheads="1"/>
              </p:cNvSpPr>
              <p:nvPr/>
            </p:nvSpPr>
            <p:spPr bwMode="gray">
              <a:xfrm>
                <a:off x="3759" y="1142"/>
                <a:ext cx="92"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8" name="Oval 64"/>
              <p:cNvSpPr>
                <a:spLocks noChangeArrowheads="1"/>
              </p:cNvSpPr>
              <p:nvPr/>
            </p:nvSpPr>
            <p:spPr bwMode="gray">
              <a:xfrm>
                <a:off x="3443" y="88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sp>
        <p:nvSpPr>
          <p:cNvPr id="40" name="Rectangle 65"/>
          <p:cNvSpPr>
            <a:spLocks noChangeArrowheads="1"/>
          </p:cNvSpPr>
          <p:nvPr/>
        </p:nvSpPr>
        <p:spPr bwMode="gray">
          <a:xfrm>
            <a:off x="457200" y="0"/>
            <a:ext cx="7620000" cy="304800"/>
          </a:xfrm>
          <a:prstGeom prst="rect">
            <a:avLst/>
          </a:prstGeom>
          <a:gradFill rotWithShape="1">
            <a:gsLst>
              <a:gs pos="0">
                <a:schemeClr val="folHlink"/>
              </a:gs>
              <a:gs pos="100000">
                <a:schemeClr val="folHlink">
                  <a:gamma/>
                  <a:tint val="24314"/>
                  <a:invGamma/>
                </a:schemeClr>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41" name="Rectangle 66"/>
          <p:cNvSpPr>
            <a:spLocks noChangeArrowheads="1"/>
          </p:cNvSpPr>
          <p:nvPr/>
        </p:nvSpPr>
        <p:spPr bwMode="gray">
          <a:xfrm>
            <a:off x="6664325" y="-7938"/>
            <a:ext cx="2098675" cy="312738"/>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42" name="Rectangle 68"/>
          <p:cNvSpPr>
            <a:spLocks noChangeArrowheads="1"/>
          </p:cNvSpPr>
          <p:nvPr/>
        </p:nvSpPr>
        <p:spPr bwMode="gray">
          <a:xfrm rot="10800000">
            <a:off x="2549525" y="6553200"/>
            <a:ext cx="6230938" cy="317500"/>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43" name="Rectangle 69"/>
          <p:cNvSpPr>
            <a:spLocks noChangeArrowheads="1"/>
          </p:cNvSpPr>
          <p:nvPr/>
        </p:nvSpPr>
        <p:spPr bwMode="gray">
          <a:xfrm>
            <a:off x="8763000" y="-7938"/>
            <a:ext cx="381000" cy="314326"/>
          </a:xfrm>
          <a:prstGeom prst="rect">
            <a:avLst/>
          </a:prstGeom>
          <a:gradFill rotWithShape="1">
            <a:gsLst>
              <a:gs pos="0">
                <a:schemeClr val="accent1"/>
              </a:gs>
              <a:gs pos="100000">
                <a:schemeClr val="accent1">
                  <a:gamma/>
                  <a:tint val="24314"/>
                  <a:invGamma/>
                </a:schemeClr>
              </a:gs>
            </a:gsLst>
            <a:lin ang="5400000" scaled="1"/>
          </a:gradFill>
          <a:ln w="9525">
            <a:noFill/>
            <a:miter lim="800000"/>
            <a:headEnd/>
            <a:tailEnd/>
          </a:ln>
          <a:effectLst/>
        </p:spPr>
        <p:txBody>
          <a:bodyPr wrap="none" anchor="ctr"/>
          <a:lstStyle/>
          <a:p>
            <a:pPr>
              <a:defRPr/>
            </a:pPr>
            <a:endParaRPr lang="zh-CN" altLang="en-US">
              <a:ea typeface="宋体" charset="-122"/>
            </a:endParaRPr>
          </a:p>
        </p:txBody>
      </p:sp>
      <p:sp>
        <p:nvSpPr>
          <p:cNvPr id="44" name="Rectangle 70"/>
          <p:cNvSpPr>
            <a:spLocks noChangeArrowheads="1"/>
          </p:cNvSpPr>
          <p:nvPr/>
        </p:nvSpPr>
        <p:spPr bwMode="gray">
          <a:xfrm>
            <a:off x="457200" y="6554788"/>
            <a:ext cx="2098675" cy="317500"/>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45" name="Rectangle 71"/>
          <p:cNvSpPr>
            <a:spLocks noChangeArrowheads="1"/>
          </p:cNvSpPr>
          <p:nvPr/>
        </p:nvSpPr>
        <p:spPr bwMode="gray">
          <a:xfrm>
            <a:off x="0" y="6553200"/>
            <a:ext cx="457200" cy="319088"/>
          </a:xfrm>
          <a:prstGeom prst="rect">
            <a:avLst/>
          </a:prstGeom>
          <a:solidFill>
            <a:schemeClr val="bg2"/>
          </a:solidFill>
          <a:ln w="9525">
            <a:noFill/>
            <a:miter lim="800000"/>
            <a:headEnd/>
            <a:tailEnd/>
          </a:ln>
          <a:effectLst/>
        </p:spPr>
        <p:txBody>
          <a:bodyPr wrap="none" anchor="ctr"/>
          <a:lstStyle/>
          <a:p>
            <a:pPr>
              <a:defRPr/>
            </a:pPr>
            <a:endParaRPr lang="zh-CN" altLang="en-US">
              <a:ea typeface="宋体" charset="-122"/>
            </a:endParaRPr>
          </a:p>
        </p:txBody>
      </p:sp>
      <p:sp>
        <p:nvSpPr>
          <p:cNvPr id="46" name="Rectangle 72"/>
          <p:cNvSpPr>
            <a:spLocks noChangeArrowheads="1"/>
          </p:cNvSpPr>
          <p:nvPr/>
        </p:nvSpPr>
        <p:spPr bwMode="gray">
          <a:xfrm>
            <a:off x="0" y="0"/>
            <a:ext cx="457200" cy="304800"/>
          </a:xfrm>
          <a:prstGeom prst="rect">
            <a:avLst/>
          </a:prstGeom>
          <a:solidFill>
            <a:schemeClr val="bg2"/>
          </a:solidFill>
          <a:ln w="9525">
            <a:noFill/>
            <a:miter lim="800000"/>
            <a:headEnd/>
            <a:tailEnd/>
          </a:ln>
          <a:effectLst/>
        </p:spPr>
        <p:txBody>
          <a:bodyPr wrap="none" anchor="ctr"/>
          <a:lstStyle/>
          <a:p>
            <a:pPr>
              <a:defRPr/>
            </a:pPr>
            <a:endParaRPr lang="zh-CN" altLang="en-US">
              <a:ea typeface="宋体" charset="-122"/>
            </a:endParaRPr>
          </a:p>
        </p:txBody>
      </p:sp>
      <p:sp>
        <p:nvSpPr>
          <p:cNvPr id="47" name="Rectangle 73"/>
          <p:cNvSpPr>
            <a:spLocks noChangeArrowheads="1"/>
          </p:cNvSpPr>
          <p:nvPr/>
        </p:nvSpPr>
        <p:spPr bwMode="gray">
          <a:xfrm rot="5400000">
            <a:off x="-2213769" y="2510631"/>
            <a:ext cx="4876800" cy="465138"/>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48" name="Rectangle 74"/>
          <p:cNvSpPr>
            <a:spLocks noChangeArrowheads="1"/>
          </p:cNvSpPr>
          <p:nvPr/>
        </p:nvSpPr>
        <p:spPr bwMode="gray">
          <a:xfrm rot="5400000">
            <a:off x="-575469" y="5520531"/>
            <a:ext cx="1600200" cy="465138"/>
          </a:xfrm>
          <a:prstGeom prst="rect">
            <a:avLst/>
          </a:prstGeom>
          <a:gradFill rotWithShape="1">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49" name="Rectangle 75"/>
          <p:cNvSpPr>
            <a:spLocks noChangeArrowheads="1"/>
          </p:cNvSpPr>
          <p:nvPr/>
        </p:nvSpPr>
        <p:spPr bwMode="ltGray">
          <a:xfrm>
            <a:off x="8769350" y="6538913"/>
            <a:ext cx="374650" cy="327025"/>
          </a:xfrm>
          <a:prstGeom prst="rect">
            <a:avLst/>
          </a:prstGeom>
          <a:gradFill rotWithShape="1">
            <a:gsLst>
              <a:gs pos="0">
                <a:schemeClr val="bg1"/>
              </a:gs>
              <a:gs pos="100000">
                <a:schemeClr val="bg1">
                  <a:gamma/>
                  <a:shade val="78824"/>
                  <a:invGamma/>
                </a:schemeClr>
              </a:gs>
            </a:gsLst>
            <a:lin ang="5400000" scaled="1"/>
          </a:gradFill>
          <a:ln w="9525">
            <a:noFill/>
            <a:miter lim="800000"/>
            <a:headEnd/>
            <a:tailEnd/>
          </a:ln>
          <a:effectLst/>
        </p:spPr>
        <p:txBody>
          <a:bodyPr wrap="none" anchor="ctr"/>
          <a:lstStyle/>
          <a:p>
            <a:pPr>
              <a:defRPr/>
            </a:pPr>
            <a:endParaRPr lang="zh-CN" altLang="en-US">
              <a:ea typeface="宋体" charset="-122"/>
            </a:endParaRPr>
          </a:p>
        </p:txBody>
      </p:sp>
      <p:sp>
        <p:nvSpPr>
          <p:cNvPr id="50" name="Rectangle 76"/>
          <p:cNvSpPr>
            <a:spLocks noChangeArrowheads="1"/>
          </p:cNvSpPr>
          <p:nvPr/>
        </p:nvSpPr>
        <p:spPr bwMode="gray">
          <a:xfrm rot="5400000">
            <a:off x="6557962" y="3967163"/>
            <a:ext cx="4791075" cy="381000"/>
          </a:xfrm>
          <a:prstGeom prst="rect">
            <a:avLst/>
          </a:prstGeom>
          <a:gradFill rotWithShape="1">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51" name="Rectangle 77"/>
          <p:cNvSpPr>
            <a:spLocks noChangeArrowheads="1"/>
          </p:cNvSpPr>
          <p:nvPr/>
        </p:nvSpPr>
        <p:spPr bwMode="gray">
          <a:xfrm>
            <a:off x="8763000" y="1752600"/>
            <a:ext cx="381000" cy="152400"/>
          </a:xfrm>
          <a:prstGeom prst="rect">
            <a:avLst/>
          </a:prstGeom>
          <a:gradFill rotWithShape="1">
            <a:gsLst>
              <a:gs pos="0">
                <a:schemeClr val="folHlink"/>
              </a:gs>
              <a:gs pos="100000">
                <a:schemeClr val="folHlink">
                  <a:gamma/>
                  <a:tint val="72549"/>
                  <a:invGamma/>
                </a:schemeClr>
              </a:gs>
            </a:gsLst>
            <a:lin ang="5400000" scaled="1"/>
          </a:gradFill>
          <a:ln w="9525">
            <a:noFill/>
            <a:miter lim="800000"/>
            <a:headEnd/>
            <a:tailEnd/>
          </a:ln>
          <a:effectLst/>
        </p:spPr>
        <p:txBody>
          <a:bodyPr wrap="none" anchor="ctr"/>
          <a:lstStyle/>
          <a:p>
            <a:pPr>
              <a:defRPr/>
            </a:pPr>
            <a:endParaRPr lang="zh-CN" altLang="en-US">
              <a:ea typeface="宋体" charset="-122"/>
            </a:endParaRPr>
          </a:p>
        </p:txBody>
      </p:sp>
      <p:sp>
        <p:nvSpPr>
          <p:cNvPr id="52" name="Line 80"/>
          <p:cNvSpPr>
            <a:spLocks noChangeShapeType="1"/>
          </p:cNvSpPr>
          <p:nvPr/>
        </p:nvSpPr>
        <p:spPr bwMode="auto">
          <a:xfrm>
            <a:off x="0" y="304800"/>
            <a:ext cx="9144000" cy="0"/>
          </a:xfrm>
          <a:prstGeom prst="line">
            <a:avLst/>
          </a:prstGeom>
          <a:noFill/>
          <a:ln w="9525">
            <a:solidFill>
              <a:schemeClr val="tx1"/>
            </a:solidFill>
            <a:round/>
            <a:headEnd/>
            <a:tailEnd/>
          </a:ln>
          <a:effectLst/>
        </p:spPr>
        <p:txBody>
          <a:bodyPr/>
          <a:lstStyle/>
          <a:p>
            <a:pPr>
              <a:defRPr/>
            </a:pPr>
            <a:endParaRPr lang="zh-CN" altLang="en-US"/>
          </a:p>
        </p:txBody>
      </p:sp>
      <p:sp>
        <p:nvSpPr>
          <p:cNvPr id="53" name="Line 81"/>
          <p:cNvSpPr>
            <a:spLocks noChangeShapeType="1"/>
          </p:cNvSpPr>
          <p:nvPr/>
        </p:nvSpPr>
        <p:spPr bwMode="auto">
          <a:xfrm>
            <a:off x="0" y="6553200"/>
            <a:ext cx="9144000" cy="0"/>
          </a:xfrm>
          <a:prstGeom prst="line">
            <a:avLst/>
          </a:prstGeom>
          <a:noFill/>
          <a:ln w="9525">
            <a:solidFill>
              <a:schemeClr val="tx1"/>
            </a:solidFill>
            <a:round/>
            <a:headEnd/>
            <a:tailEnd/>
          </a:ln>
          <a:effectLst/>
        </p:spPr>
        <p:txBody>
          <a:bodyPr/>
          <a:lstStyle/>
          <a:p>
            <a:pPr>
              <a:defRPr/>
            </a:pPr>
            <a:endParaRPr lang="zh-CN" altLang="en-US"/>
          </a:p>
        </p:txBody>
      </p:sp>
      <p:sp>
        <p:nvSpPr>
          <p:cNvPr id="54" name="Line 82"/>
          <p:cNvSpPr>
            <a:spLocks noChangeShapeType="1"/>
          </p:cNvSpPr>
          <p:nvPr/>
        </p:nvSpPr>
        <p:spPr bwMode="auto">
          <a:xfrm>
            <a:off x="457200" y="0"/>
            <a:ext cx="0" cy="6858000"/>
          </a:xfrm>
          <a:prstGeom prst="line">
            <a:avLst/>
          </a:prstGeom>
          <a:noFill/>
          <a:ln w="9525">
            <a:solidFill>
              <a:schemeClr val="tx1"/>
            </a:solidFill>
            <a:round/>
            <a:headEnd/>
            <a:tailEnd/>
          </a:ln>
          <a:effectLst/>
        </p:spPr>
        <p:txBody>
          <a:bodyPr/>
          <a:lstStyle/>
          <a:p>
            <a:pPr>
              <a:defRPr/>
            </a:pPr>
            <a:endParaRPr lang="zh-CN" altLang="en-US"/>
          </a:p>
        </p:txBody>
      </p:sp>
      <p:sp>
        <p:nvSpPr>
          <p:cNvPr id="55" name="Line 83"/>
          <p:cNvSpPr>
            <a:spLocks noChangeShapeType="1"/>
          </p:cNvSpPr>
          <p:nvPr/>
        </p:nvSpPr>
        <p:spPr bwMode="auto">
          <a:xfrm>
            <a:off x="8763000" y="0"/>
            <a:ext cx="0" cy="6858000"/>
          </a:xfrm>
          <a:prstGeom prst="line">
            <a:avLst/>
          </a:prstGeom>
          <a:noFill/>
          <a:ln w="9525">
            <a:solidFill>
              <a:schemeClr val="tx1"/>
            </a:solidFill>
            <a:round/>
            <a:headEnd/>
            <a:tailEnd/>
          </a:ln>
          <a:effectLst/>
        </p:spPr>
        <p:txBody>
          <a:bodyPr/>
          <a:lstStyle/>
          <a:p>
            <a:pPr>
              <a:defRPr/>
            </a:pPr>
            <a:endParaRPr lang="zh-CN" altLang="en-US"/>
          </a:p>
        </p:txBody>
      </p:sp>
      <p:sp>
        <p:nvSpPr>
          <p:cNvPr id="56" name="Line 84"/>
          <p:cNvSpPr>
            <a:spLocks noChangeShapeType="1"/>
          </p:cNvSpPr>
          <p:nvPr/>
        </p:nvSpPr>
        <p:spPr bwMode="auto">
          <a:xfrm flipH="1">
            <a:off x="0" y="4953000"/>
            <a:ext cx="457200" cy="0"/>
          </a:xfrm>
          <a:prstGeom prst="line">
            <a:avLst/>
          </a:prstGeom>
          <a:noFill/>
          <a:ln w="9525">
            <a:solidFill>
              <a:schemeClr val="tx1"/>
            </a:solidFill>
            <a:round/>
            <a:headEnd/>
            <a:tailEnd/>
          </a:ln>
          <a:effectLst/>
        </p:spPr>
        <p:txBody>
          <a:bodyPr/>
          <a:lstStyle/>
          <a:p>
            <a:pPr>
              <a:defRPr/>
            </a:pPr>
            <a:endParaRPr lang="zh-CN" altLang="en-US"/>
          </a:p>
        </p:txBody>
      </p:sp>
      <p:sp>
        <p:nvSpPr>
          <p:cNvPr id="57" name="Line 85"/>
          <p:cNvSpPr>
            <a:spLocks noChangeShapeType="1"/>
          </p:cNvSpPr>
          <p:nvPr/>
        </p:nvSpPr>
        <p:spPr bwMode="auto">
          <a:xfrm>
            <a:off x="8763000" y="1752600"/>
            <a:ext cx="381000" cy="0"/>
          </a:xfrm>
          <a:prstGeom prst="line">
            <a:avLst/>
          </a:prstGeom>
          <a:noFill/>
          <a:ln w="9525">
            <a:solidFill>
              <a:schemeClr val="tx1"/>
            </a:solidFill>
            <a:round/>
            <a:headEnd/>
            <a:tailEnd/>
          </a:ln>
          <a:effectLst/>
        </p:spPr>
        <p:txBody>
          <a:bodyPr/>
          <a:lstStyle/>
          <a:p>
            <a:pPr>
              <a:defRPr/>
            </a:pPr>
            <a:endParaRPr lang="zh-CN" altLang="en-US"/>
          </a:p>
        </p:txBody>
      </p:sp>
      <p:sp>
        <p:nvSpPr>
          <p:cNvPr id="58" name="Line 86"/>
          <p:cNvSpPr>
            <a:spLocks noChangeShapeType="1"/>
          </p:cNvSpPr>
          <p:nvPr/>
        </p:nvSpPr>
        <p:spPr bwMode="auto">
          <a:xfrm>
            <a:off x="8763000" y="1905000"/>
            <a:ext cx="381000" cy="0"/>
          </a:xfrm>
          <a:prstGeom prst="line">
            <a:avLst/>
          </a:prstGeom>
          <a:noFill/>
          <a:ln w="9525">
            <a:solidFill>
              <a:schemeClr val="tx1"/>
            </a:solidFill>
            <a:round/>
            <a:headEnd/>
            <a:tailEnd/>
          </a:ln>
          <a:effectLst/>
        </p:spPr>
        <p:txBody>
          <a:bodyPr/>
          <a:lstStyle/>
          <a:p>
            <a:pPr>
              <a:defRPr/>
            </a:pPr>
            <a:endParaRPr lang="zh-CN" altLang="en-US"/>
          </a:p>
        </p:txBody>
      </p:sp>
      <p:sp>
        <p:nvSpPr>
          <p:cNvPr id="59" name="Line 87"/>
          <p:cNvSpPr>
            <a:spLocks noChangeShapeType="1"/>
          </p:cNvSpPr>
          <p:nvPr/>
        </p:nvSpPr>
        <p:spPr bwMode="auto">
          <a:xfrm>
            <a:off x="2543175" y="6553200"/>
            <a:ext cx="0" cy="304800"/>
          </a:xfrm>
          <a:prstGeom prst="line">
            <a:avLst/>
          </a:prstGeom>
          <a:noFill/>
          <a:ln w="9525">
            <a:solidFill>
              <a:schemeClr val="tx1"/>
            </a:solidFill>
            <a:round/>
            <a:headEnd/>
            <a:tailEnd/>
          </a:ln>
          <a:effectLst/>
        </p:spPr>
        <p:txBody>
          <a:bodyPr/>
          <a:lstStyle/>
          <a:p>
            <a:pPr>
              <a:defRPr/>
            </a:pPr>
            <a:endParaRPr lang="zh-CN" altLang="en-US"/>
          </a:p>
        </p:txBody>
      </p:sp>
      <p:sp>
        <p:nvSpPr>
          <p:cNvPr id="60" name="Line 88"/>
          <p:cNvSpPr>
            <a:spLocks noChangeShapeType="1"/>
          </p:cNvSpPr>
          <p:nvPr/>
        </p:nvSpPr>
        <p:spPr bwMode="auto">
          <a:xfrm flipV="1">
            <a:off x="6672263" y="0"/>
            <a:ext cx="0" cy="304800"/>
          </a:xfrm>
          <a:prstGeom prst="line">
            <a:avLst/>
          </a:prstGeom>
          <a:noFill/>
          <a:ln w="9525">
            <a:solidFill>
              <a:schemeClr val="tx1"/>
            </a:solidFill>
            <a:round/>
            <a:headEnd/>
            <a:tailEnd/>
          </a:ln>
          <a:effectLst/>
        </p:spPr>
        <p:txBody>
          <a:bodyPr/>
          <a:lstStyle/>
          <a:p>
            <a:pPr>
              <a:defRPr/>
            </a:pPr>
            <a:endParaRPr lang="zh-CN" altLang="en-US"/>
          </a:p>
        </p:txBody>
      </p:sp>
      <p:sp>
        <p:nvSpPr>
          <p:cNvPr id="3074" name="Rectangle 2"/>
          <p:cNvSpPr>
            <a:spLocks noGrp="1" noChangeArrowheads="1"/>
          </p:cNvSpPr>
          <p:nvPr>
            <p:ph type="ctrTitle"/>
          </p:nvPr>
        </p:nvSpPr>
        <p:spPr>
          <a:xfrm>
            <a:off x="1752600" y="2057400"/>
            <a:ext cx="5791200" cy="1698625"/>
          </a:xfrm>
        </p:spPr>
        <p:txBody>
          <a:bodyPr/>
          <a:lstStyle>
            <a:lvl1pPr algn="ctr">
              <a:defRPr sz="3600"/>
            </a:lvl1pPr>
          </a:lstStyle>
          <a:p>
            <a:r>
              <a:rPr lang="en-US" altLang="zh-CN"/>
              <a:t>Click to edit Master </a:t>
            </a:r>
            <a:br>
              <a:rPr lang="en-US" altLang="zh-CN"/>
            </a:br>
            <a:r>
              <a:rPr lang="en-US" altLang="zh-CN"/>
              <a:t>title style</a:t>
            </a:r>
          </a:p>
        </p:txBody>
      </p:sp>
      <p:sp>
        <p:nvSpPr>
          <p:cNvPr id="3075" name="Rectangle 3"/>
          <p:cNvSpPr>
            <a:spLocks noGrp="1" noChangeArrowheads="1"/>
          </p:cNvSpPr>
          <p:nvPr>
            <p:ph type="subTitle" idx="1"/>
          </p:nvPr>
        </p:nvSpPr>
        <p:spPr>
          <a:xfrm>
            <a:off x="1752600" y="3990975"/>
            <a:ext cx="5791200" cy="457200"/>
          </a:xfrm>
        </p:spPr>
        <p:txBody>
          <a:bodyPr/>
          <a:lstStyle>
            <a:lvl1pPr marL="0" indent="0" algn="ctr">
              <a:buFont typeface="Wingdings" pitchFamily="2" charset="2"/>
              <a:buNone/>
              <a:defRPr sz="1800" b="1"/>
            </a:lvl1pPr>
          </a:lstStyle>
          <a:p>
            <a:r>
              <a:rPr lang="en-US" altLang="zh-CN"/>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7DF40F41-80C9-4DA4-BF4D-F9C1E57C9652}" type="slidenum">
              <a:rPr lang="en-US" altLang="zh-CN"/>
              <a:pPr>
                <a:defRPr/>
              </a:pPr>
              <a:t>‹#›</a:t>
            </a:fld>
            <a:endParaRPr lang="en-US" altLang="zh-CN"/>
          </a:p>
        </p:txBody>
      </p:sp>
      <p:sp>
        <p:nvSpPr>
          <p:cNvPr id="6"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7813" y="122238"/>
            <a:ext cx="2005012" cy="60277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22238"/>
            <a:ext cx="5865813" cy="60277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08A0447D-E857-4119-9156-208E9E50CF25}" type="slidenum">
              <a:rPr lang="en-US" altLang="zh-CN"/>
              <a:pPr>
                <a:defRPr/>
              </a:pPr>
              <a:t>‹#›</a:t>
            </a:fld>
            <a:endParaRPr lang="en-US" altLang="zh-CN"/>
          </a:p>
        </p:txBody>
      </p:sp>
      <p:sp>
        <p:nvSpPr>
          <p:cNvPr id="6"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90600" y="122238"/>
            <a:ext cx="67056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228725"/>
            <a:ext cx="8023225" cy="4921250"/>
          </a:xfrm>
        </p:spPr>
        <p:txBody>
          <a:bodyPr/>
          <a:lstStyle/>
          <a:p>
            <a:pPr lvl="0"/>
            <a:endParaRPr lang="zh-CN" alt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CE56B202-552E-4E08-B4BB-FD18AB67F509}" type="slidenum">
              <a:rPr lang="en-US" altLang="zh-CN"/>
              <a:pPr>
                <a:defRPr/>
              </a:pPr>
              <a:t>‹#›</a:t>
            </a:fld>
            <a:endParaRPr lang="en-US" altLang="zh-CN"/>
          </a:p>
        </p:txBody>
      </p:sp>
      <p:sp>
        <p:nvSpPr>
          <p:cNvPr id="6"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2F412C5C-C73A-4010-A543-514F6E608F97}" type="slidenum">
              <a:rPr lang="en-US" altLang="zh-CN"/>
              <a:pPr>
                <a:defRPr/>
              </a:pPr>
              <a:t>‹#›</a:t>
            </a:fld>
            <a:endParaRPr lang="en-US" altLang="zh-CN"/>
          </a:p>
        </p:txBody>
      </p:sp>
      <p:sp>
        <p:nvSpPr>
          <p:cNvPr id="6"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7BC5C7D3-F58E-40CF-8C5C-576BD1F2CB49}" type="slidenum">
              <a:rPr lang="en-US" altLang="zh-CN"/>
              <a:pPr>
                <a:defRPr/>
              </a:pPr>
              <a:t>‹#›</a:t>
            </a:fld>
            <a:endParaRPr lang="en-US" altLang="zh-CN"/>
          </a:p>
        </p:txBody>
      </p:sp>
      <p:sp>
        <p:nvSpPr>
          <p:cNvPr id="6"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28725"/>
            <a:ext cx="3935413"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97413" y="1228725"/>
            <a:ext cx="3935412"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EC9C1F59-98D8-4CF6-A5B6-3BEEAB4A8D41}" type="slidenum">
              <a:rPr lang="en-US" altLang="zh-CN"/>
              <a:pPr>
                <a:defRPr/>
              </a:pPr>
              <a:t>‹#›</a:t>
            </a:fld>
            <a:endParaRPr lang="en-US" altLang="zh-CN"/>
          </a:p>
        </p:txBody>
      </p:sp>
      <p:sp>
        <p:nvSpPr>
          <p:cNvPr id="7"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1"/>
          </p:nvPr>
        </p:nvSpPr>
        <p:spPr>
          <a:ln/>
        </p:spPr>
        <p:txBody>
          <a:bodyPr/>
          <a:lstStyle>
            <a:lvl1pPr>
              <a:defRPr/>
            </a:lvl1pPr>
          </a:lstStyle>
          <a:p>
            <a:pPr>
              <a:defRPr/>
            </a:pPr>
            <a:fld id="{0B442E4F-C2A8-4693-BD49-ED78589F99D7}" type="slidenum">
              <a:rPr lang="en-US" altLang="zh-CN"/>
              <a:pPr>
                <a:defRPr/>
              </a:pPr>
              <a:t>‹#›</a:t>
            </a:fld>
            <a:endParaRPr lang="en-US" altLang="zh-CN"/>
          </a:p>
        </p:txBody>
      </p:sp>
      <p:sp>
        <p:nvSpPr>
          <p:cNvPr id="9"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1"/>
          </p:nvPr>
        </p:nvSpPr>
        <p:spPr>
          <a:ln/>
        </p:spPr>
        <p:txBody>
          <a:bodyPr/>
          <a:lstStyle>
            <a:lvl1pPr>
              <a:defRPr/>
            </a:lvl1pPr>
          </a:lstStyle>
          <a:p>
            <a:pPr>
              <a:defRPr/>
            </a:pPr>
            <a:fld id="{A718CF9C-2074-4BAE-94CB-28C49AE33DBA}" type="slidenum">
              <a:rPr lang="en-US" altLang="zh-CN"/>
              <a:pPr>
                <a:defRPr/>
              </a:pPr>
              <a:t>‹#›</a:t>
            </a:fld>
            <a:endParaRPr lang="en-US" altLang="zh-CN"/>
          </a:p>
        </p:txBody>
      </p:sp>
      <p:sp>
        <p:nvSpPr>
          <p:cNvPr id="5"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6"/>
          <p:cNvSpPr>
            <a:spLocks noGrp="1" noChangeArrowheads="1"/>
          </p:cNvSpPr>
          <p:nvPr>
            <p:ph type="sldNum" sz="quarter" idx="11"/>
          </p:nvPr>
        </p:nvSpPr>
        <p:spPr>
          <a:ln/>
        </p:spPr>
        <p:txBody>
          <a:bodyPr/>
          <a:lstStyle>
            <a:lvl1pPr>
              <a:defRPr/>
            </a:lvl1pPr>
          </a:lstStyle>
          <a:p>
            <a:pPr>
              <a:defRPr/>
            </a:pPr>
            <a:fld id="{2C283D06-78AB-4F3F-B355-C3EF02C6DDC4}" type="slidenum">
              <a:rPr lang="en-US" altLang="zh-CN"/>
              <a:pPr>
                <a:defRPr/>
              </a:pPr>
              <a:t>‹#›</a:t>
            </a:fld>
            <a:endParaRPr lang="en-US" altLang="zh-CN"/>
          </a:p>
        </p:txBody>
      </p:sp>
      <p:sp>
        <p:nvSpPr>
          <p:cNvPr id="4"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1F9EB413-81AA-42C3-9745-CAB0348A27E3}" type="slidenum">
              <a:rPr lang="en-US" altLang="zh-CN"/>
              <a:pPr>
                <a:defRPr/>
              </a:pPr>
              <a:t>‹#›</a:t>
            </a:fld>
            <a:endParaRPr lang="en-US" altLang="zh-CN"/>
          </a:p>
        </p:txBody>
      </p:sp>
      <p:sp>
        <p:nvSpPr>
          <p:cNvPr id="7"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C6275636-37B4-4A71-B875-BB49B0DD0564}" type="slidenum">
              <a:rPr lang="en-US" altLang="zh-CN"/>
              <a:pPr>
                <a:defRPr/>
              </a:pPr>
              <a:t>‹#›</a:t>
            </a:fld>
            <a:endParaRPr lang="en-US" altLang="zh-CN"/>
          </a:p>
        </p:txBody>
      </p:sp>
      <p:sp>
        <p:nvSpPr>
          <p:cNvPr id="7"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3" name="Rectangle 69"/>
          <p:cNvSpPr>
            <a:spLocks noChangeArrowheads="1"/>
          </p:cNvSpPr>
          <p:nvPr/>
        </p:nvSpPr>
        <p:spPr bwMode="gray">
          <a:xfrm>
            <a:off x="457200" y="0"/>
            <a:ext cx="8477250" cy="768350"/>
          </a:xfrm>
          <a:prstGeom prst="rect">
            <a:avLst/>
          </a:prstGeom>
          <a:gradFill rotWithShape="1">
            <a:gsLst>
              <a:gs pos="0">
                <a:schemeClr val="bg2">
                  <a:gamma/>
                  <a:tint val="0"/>
                  <a:invGamma/>
                </a:schemeClr>
              </a:gs>
              <a:gs pos="100000">
                <a:schemeClr val="bg2"/>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1027" name="Rectangle 3"/>
          <p:cNvSpPr>
            <a:spLocks noGrp="1" noChangeArrowheads="1"/>
          </p:cNvSpPr>
          <p:nvPr>
            <p:ph type="body" idx="1"/>
          </p:nvPr>
        </p:nvSpPr>
        <p:spPr bwMode="gray">
          <a:xfrm>
            <a:off x="609600" y="1228725"/>
            <a:ext cx="8023225" cy="4921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9" name="Rectangle 5"/>
          <p:cNvSpPr>
            <a:spLocks noGrp="1" noChangeArrowheads="1"/>
          </p:cNvSpPr>
          <p:nvPr>
            <p:ph type="ftr" sz="quarter" idx="3"/>
          </p:nvPr>
        </p:nvSpPr>
        <p:spPr bwMode="gray">
          <a:xfrm>
            <a:off x="5791200" y="6248400"/>
            <a:ext cx="2895600" cy="33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gray">
          <a:xfrm>
            <a:off x="3429000" y="633888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pPr>
              <a:defRPr/>
            </a:pPr>
            <a:fld id="{E18A9729-9260-4A11-B11D-3896C83DC93C}" type="slidenum">
              <a:rPr lang="en-US" altLang="zh-CN"/>
              <a:pPr>
                <a:defRPr/>
              </a:pPr>
              <a:t>‹#›</a:t>
            </a:fld>
            <a:endParaRPr lang="en-US" altLang="zh-CN"/>
          </a:p>
        </p:txBody>
      </p:sp>
      <p:sp>
        <p:nvSpPr>
          <p:cNvPr id="1052" name="Rectangle 28"/>
          <p:cNvSpPr>
            <a:spLocks noChangeArrowheads="1"/>
          </p:cNvSpPr>
          <p:nvPr/>
        </p:nvSpPr>
        <p:spPr bwMode="gray">
          <a:xfrm>
            <a:off x="0" y="0"/>
            <a:ext cx="457200" cy="768350"/>
          </a:xfrm>
          <a:prstGeom prst="rect">
            <a:avLst/>
          </a:prstGeom>
          <a:solidFill>
            <a:schemeClr val="hlink"/>
          </a:solidFill>
          <a:ln w="9525">
            <a:noFill/>
            <a:miter lim="800000"/>
            <a:headEnd/>
            <a:tailEnd/>
          </a:ln>
          <a:effectLst/>
        </p:spPr>
        <p:txBody>
          <a:bodyPr wrap="none" anchor="ctr"/>
          <a:lstStyle/>
          <a:p>
            <a:pPr algn="ctr">
              <a:defRPr/>
            </a:pPr>
            <a:endParaRPr lang="zh-CN" altLang="zh-CN">
              <a:ea typeface="宋体" charset="-122"/>
            </a:endParaRPr>
          </a:p>
        </p:txBody>
      </p:sp>
      <p:sp>
        <p:nvSpPr>
          <p:cNvPr id="1054" name="Rectangle 30"/>
          <p:cNvSpPr>
            <a:spLocks noChangeArrowheads="1"/>
          </p:cNvSpPr>
          <p:nvPr/>
        </p:nvSpPr>
        <p:spPr bwMode="gray">
          <a:xfrm>
            <a:off x="0" y="762000"/>
            <a:ext cx="457200" cy="152400"/>
          </a:xfrm>
          <a:prstGeom prst="rect">
            <a:avLst/>
          </a:prstGeom>
          <a:solidFill>
            <a:schemeClr val="bg2"/>
          </a:solidFill>
          <a:ln w="9525">
            <a:noFill/>
            <a:miter lim="800000"/>
            <a:headEnd/>
            <a:tailEnd/>
          </a:ln>
          <a:effectLst/>
        </p:spPr>
        <p:txBody>
          <a:bodyPr wrap="none" anchor="ctr"/>
          <a:lstStyle/>
          <a:p>
            <a:pPr algn="ctr">
              <a:defRPr/>
            </a:pPr>
            <a:endParaRPr lang="zh-CN" altLang="zh-CN">
              <a:ea typeface="宋体" charset="-122"/>
            </a:endParaRPr>
          </a:p>
        </p:txBody>
      </p:sp>
      <p:sp>
        <p:nvSpPr>
          <p:cNvPr id="1056" name="Rectangle 32"/>
          <p:cNvSpPr>
            <a:spLocks noChangeArrowheads="1"/>
          </p:cNvSpPr>
          <p:nvPr/>
        </p:nvSpPr>
        <p:spPr bwMode="gray">
          <a:xfrm>
            <a:off x="0" y="914400"/>
            <a:ext cx="457200" cy="4191000"/>
          </a:xfrm>
          <a:prstGeom prst="rect">
            <a:avLst/>
          </a:prstGeom>
          <a:gradFill rotWithShape="1">
            <a:gsLst>
              <a:gs pos="0">
                <a:schemeClr val="bg2"/>
              </a:gs>
              <a:gs pos="100000">
                <a:schemeClr val="bg2">
                  <a:gamma/>
                  <a:tint val="42353"/>
                  <a:invGamma/>
                </a:schemeClr>
              </a:gs>
            </a:gsLst>
            <a:lin ang="5400000" scaled="1"/>
          </a:gradFill>
          <a:ln w="9525">
            <a:noFill/>
            <a:miter lim="800000"/>
            <a:headEnd/>
            <a:tailEnd/>
          </a:ln>
          <a:effectLst/>
        </p:spPr>
        <p:txBody>
          <a:bodyPr wrap="none" anchor="ctr"/>
          <a:lstStyle/>
          <a:p>
            <a:pPr algn="ctr">
              <a:defRPr/>
            </a:pPr>
            <a:endParaRPr lang="zh-CN" altLang="zh-CN">
              <a:ea typeface="宋体" charset="-122"/>
            </a:endParaRPr>
          </a:p>
        </p:txBody>
      </p:sp>
      <p:sp>
        <p:nvSpPr>
          <p:cNvPr id="1073" name="Rectangle 49"/>
          <p:cNvSpPr>
            <a:spLocks noChangeArrowheads="1"/>
          </p:cNvSpPr>
          <p:nvPr/>
        </p:nvSpPr>
        <p:spPr bwMode="gray">
          <a:xfrm>
            <a:off x="0" y="5105400"/>
            <a:ext cx="457200" cy="1544638"/>
          </a:xfrm>
          <a:prstGeom prst="rect">
            <a:avLst/>
          </a:prstGeom>
          <a:gradFill rotWithShape="1">
            <a:gsLst>
              <a:gs pos="0">
                <a:schemeClr val="accent2">
                  <a:gamma/>
                  <a:tint val="42353"/>
                  <a:invGamma/>
                </a:schemeClr>
              </a:gs>
              <a:gs pos="100000">
                <a:schemeClr val="accent2"/>
              </a:gs>
            </a:gsLst>
            <a:lin ang="5400000" scaled="1"/>
          </a:gradFill>
          <a:ln w="9525">
            <a:noFill/>
            <a:miter lim="800000"/>
            <a:headEnd/>
            <a:tailEnd/>
          </a:ln>
          <a:effectLst/>
        </p:spPr>
        <p:txBody>
          <a:bodyPr wrap="none" anchor="ctr"/>
          <a:lstStyle/>
          <a:p>
            <a:pPr algn="ctr">
              <a:defRPr/>
            </a:pPr>
            <a:endParaRPr lang="zh-CN" altLang="zh-CN">
              <a:ea typeface="宋体" charset="-122"/>
            </a:endParaRPr>
          </a:p>
        </p:txBody>
      </p:sp>
      <p:sp>
        <p:nvSpPr>
          <p:cNvPr id="1079" name="Rectangle 55"/>
          <p:cNvSpPr>
            <a:spLocks noChangeArrowheads="1"/>
          </p:cNvSpPr>
          <p:nvPr/>
        </p:nvSpPr>
        <p:spPr bwMode="gray">
          <a:xfrm>
            <a:off x="0" y="6656388"/>
            <a:ext cx="457200" cy="209550"/>
          </a:xfrm>
          <a:prstGeom prst="rect">
            <a:avLst/>
          </a:prstGeom>
          <a:solidFill>
            <a:schemeClr val="bg2"/>
          </a:solidFill>
          <a:ln w="9525">
            <a:noFill/>
            <a:miter lim="800000"/>
            <a:headEnd/>
            <a:tailEnd/>
          </a:ln>
          <a:effectLst/>
        </p:spPr>
        <p:txBody>
          <a:bodyPr wrap="none" anchor="ctr"/>
          <a:lstStyle/>
          <a:p>
            <a:pPr>
              <a:defRPr/>
            </a:pPr>
            <a:endParaRPr lang="zh-CN" altLang="en-US">
              <a:ea typeface="宋体" charset="-122"/>
            </a:endParaRPr>
          </a:p>
        </p:txBody>
      </p:sp>
      <p:sp>
        <p:nvSpPr>
          <p:cNvPr id="1080" name="Rectangle 56"/>
          <p:cNvSpPr>
            <a:spLocks noChangeArrowheads="1"/>
          </p:cNvSpPr>
          <p:nvPr/>
        </p:nvSpPr>
        <p:spPr bwMode="gray">
          <a:xfrm>
            <a:off x="457200" y="6650038"/>
            <a:ext cx="1304925" cy="215900"/>
          </a:xfrm>
          <a:prstGeom prst="rect">
            <a:avLst/>
          </a:prstGeom>
          <a:gradFill rotWithShape="1">
            <a:gsLst>
              <a:gs pos="0">
                <a:schemeClr val="bg2">
                  <a:gamma/>
                  <a:tint val="0"/>
                  <a:invGamma/>
                </a:schemeClr>
              </a:gs>
              <a:gs pos="100000">
                <a:schemeClr val="bg2"/>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1084" name="Rectangle 60"/>
          <p:cNvSpPr>
            <a:spLocks noChangeArrowheads="1"/>
          </p:cNvSpPr>
          <p:nvPr/>
        </p:nvSpPr>
        <p:spPr bwMode="gray">
          <a:xfrm>
            <a:off x="1752600" y="6650038"/>
            <a:ext cx="7391400" cy="215900"/>
          </a:xfrm>
          <a:prstGeom prst="rect">
            <a:avLst/>
          </a:prstGeom>
          <a:gradFill rotWithShape="1">
            <a:gsLst>
              <a:gs pos="0">
                <a:schemeClr val="folHlink">
                  <a:gamma/>
                  <a:tint val="54510"/>
                  <a:invGamma/>
                </a:schemeClr>
              </a:gs>
              <a:gs pos="100000">
                <a:schemeClr val="folHlink"/>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1085" name="Rectangle 61"/>
          <p:cNvSpPr>
            <a:spLocks noChangeArrowheads="1"/>
          </p:cNvSpPr>
          <p:nvPr/>
        </p:nvSpPr>
        <p:spPr bwMode="gray">
          <a:xfrm>
            <a:off x="8777288" y="6656388"/>
            <a:ext cx="366712" cy="209550"/>
          </a:xfrm>
          <a:prstGeom prst="rect">
            <a:avLst/>
          </a:prstGeom>
          <a:gradFill rotWithShape="1">
            <a:gsLst>
              <a:gs pos="0">
                <a:schemeClr val="bg1"/>
              </a:gs>
              <a:gs pos="100000">
                <a:schemeClr val="bg1">
                  <a:gamma/>
                  <a:shade val="84706"/>
                  <a:invGamma/>
                </a:schemeClr>
              </a:gs>
            </a:gsLst>
            <a:lin ang="5400000" scaled="1"/>
          </a:gradFill>
          <a:ln w="9525">
            <a:noFill/>
            <a:miter lim="800000"/>
            <a:headEnd/>
            <a:tailEnd/>
          </a:ln>
          <a:effectLst/>
        </p:spPr>
        <p:txBody>
          <a:bodyPr wrap="none" anchor="ctr"/>
          <a:lstStyle/>
          <a:p>
            <a:pPr>
              <a:defRPr/>
            </a:pPr>
            <a:endParaRPr lang="zh-CN" altLang="en-US">
              <a:ea typeface="宋体" charset="-122"/>
            </a:endParaRPr>
          </a:p>
        </p:txBody>
      </p:sp>
      <p:sp>
        <p:nvSpPr>
          <p:cNvPr id="1087" name="Rectangle 63"/>
          <p:cNvSpPr>
            <a:spLocks noChangeArrowheads="1"/>
          </p:cNvSpPr>
          <p:nvPr/>
        </p:nvSpPr>
        <p:spPr bwMode="gray">
          <a:xfrm>
            <a:off x="8769350" y="6019800"/>
            <a:ext cx="374650" cy="642938"/>
          </a:xfrm>
          <a:prstGeom prst="rect">
            <a:avLst/>
          </a:prstGeom>
          <a:solidFill>
            <a:schemeClr val="bg2"/>
          </a:solidFill>
          <a:ln w="9525">
            <a:noFill/>
            <a:miter lim="800000"/>
            <a:headEnd/>
            <a:tailEnd/>
          </a:ln>
          <a:effectLst/>
        </p:spPr>
        <p:txBody>
          <a:bodyPr wrap="none" anchor="ctr"/>
          <a:lstStyle/>
          <a:p>
            <a:pPr>
              <a:defRPr/>
            </a:pPr>
            <a:endParaRPr lang="zh-CN" altLang="en-US">
              <a:ea typeface="宋体" charset="-122"/>
            </a:endParaRPr>
          </a:p>
        </p:txBody>
      </p:sp>
      <p:sp>
        <p:nvSpPr>
          <p:cNvPr id="1089" name="Rectangle 65"/>
          <p:cNvSpPr>
            <a:spLocks noChangeArrowheads="1"/>
          </p:cNvSpPr>
          <p:nvPr/>
        </p:nvSpPr>
        <p:spPr bwMode="gray">
          <a:xfrm>
            <a:off x="8763000" y="914400"/>
            <a:ext cx="381000" cy="5105400"/>
          </a:xfrm>
          <a:prstGeom prst="rect">
            <a:avLst/>
          </a:prstGeom>
          <a:gradFill rotWithShape="1">
            <a:gsLst>
              <a:gs pos="0">
                <a:schemeClr val="hlink"/>
              </a:gs>
              <a:gs pos="100000">
                <a:schemeClr val="hlink">
                  <a:gamma/>
                  <a:tint val="51373"/>
                  <a:invGamma/>
                </a:schemeClr>
              </a:gs>
            </a:gsLst>
            <a:lin ang="5400000" scaled="1"/>
          </a:gradFill>
          <a:ln w="9525">
            <a:noFill/>
            <a:miter lim="800000"/>
            <a:headEnd/>
            <a:tailEnd/>
          </a:ln>
          <a:effectLst/>
        </p:spPr>
        <p:txBody>
          <a:bodyPr wrap="none" anchor="ctr"/>
          <a:lstStyle/>
          <a:p>
            <a:pPr>
              <a:defRPr/>
            </a:pPr>
            <a:endParaRPr lang="zh-CN" altLang="en-US">
              <a:ea typeface="宋体" charset="-122"/>
            </a:endParaRPr>
          </a:p>
        </p:txBody>
      </p:sp>
      <p:sp>
        <p:nvSpPr>
          <p:cNvPr id="1090" name="Rectangle 66"/>
          <p:cNvSpPr>
            <a:spLocks noChangeArrowheads="1"/>
          </p:cNvSpPr>
          <p:nvPr/>
        </p:nvSpPr>
        <p:spPr bwMode="gray">
          <a:xfrm>
            <a:off x="8763000" y="762000"/>
            <a:ext cx="381000" cy="152400"/>
          </a:xfrm>
          <a:prstGeom prst="rect">
            <a:avLst/>
          </a:prstGeom>
          <a:solidFill>
            <a:schemeClr val="folHlink"/>
          </a:solidFill>
          <a:ln w="9525">
            <a:noFill/>
            <a:miter lim="800000"/>
            <a:headEnd/>
            <a:tailEnd/>
          </a:ln>
          <a:effectLst/>
        </p:spPr>
        <p:txBody>
          <a:bodyPr wrap="none" anchor="ctr"/>
          <a:lstStyle/>
          <a:p>
            <a:pPr algn="ctr">
              <a:defRPr/>
            </a:pPr>
            <a:endParaRPr lang="zh-CN" altLang="zh-CN">
              <a:ea typeface="宋体" charset="-122"/>
            </a:endParaRPr>
          </a:p>
        </p:txBody>
      </p:sp>
      <p:sp>
        <p:nvSpPr>
          <p:cNvPr id="1091" name="Rectangle 67"/>
          <p:cNvSpPr>
            <a:spLocks noChangeArrowheads="1"/>
          </p:cNvSpPr>
          <p:nvPr/>
        </p:nvSpPr>
        <p:spPr bwMode="gray">
          <a:xfrm>
            <a:off x="8770938" y="0"/>
            <a:ext cx="373062" cy="762000"/>
          </a:xfrm>
          <a:prstGeom prst="rect">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anchor="ctr"/>
          <a:lstStyle/>
          <a:p>
            <a:pPr>
              <a:defRPr/>
            </a:pPr>
            <a:endParaRPr lang="zh-CN" altLang="en-US">
              <a:ea typeface="宋体" charset="-122"/>
            </a:endParaRPr>
          </a:p>
        </p:txBody>
      </p:sp>
      <p:sp>
        <p:nvSpPr>
          <p:cNvPr id="1092" name="Rectangle 68"/>
          <p:cNvSpPr>
            <a:spLocks noChangeArrowheads="1"/>
          </p:cNvSpPr>
          <p:nvPr/>
        </p:nvSpPr>
        <p:spPr bwMode="gray">
          <a:xfrm>
            <a:off x="457200" y="762000"/>
            <a:ext cx="8315325" cy="152400"/>
          </a:xfrm>
          <a:prstGeom prst="rect">
            <a:avLst/>
          </a:prstGeom>
          <a:gradFill rotWithShape="1">
            <a:gsLst>
              <a:gs pos="0">
                <a:schemeClr val="accent1"/>
              </a:gs>
              <a:gs pos="100000">
                <a:schemeClr val="accent1">
                  <a:gamma/>
                  <a:tint val="33333"/>
                  <a:invGamma/>
                </a:schemeClr>
              </a:gs>
            </a:gsLst>
            <a:lin ang="0" scaled="1"/>
          </a:gradFill>
          <a:ln w="9525">
            <a:noFill/>
            <a:miter lim="800000"/>
            <a:headEnd/>
            <a:tailEnd/>
          </a:ln>
          <a:effectLst/>
        </p:spPr>
        <p:txBody>
          <a:bodyPr wrap="none" anchor="ctr"/>
          <a:lstStyle/>
          <a:p>
            <a:pPr algn="ctr">
              <a:defRPr/>
            </a:pPr>
            <a:endParaRPr lang="zh-CN" altLang="zh-CN">
              <a:ea typeface="宋体" charset="-122"/>
            </a:endParaRPr>
          </a:p>
        </p:txBody>
      </p:sp>
      <p:sp>
        <p:nvSpPr>
          <p:cNvPr id="1043" name="Rectangle 2"/>
          <p:cNvSpPr>
            <a:spLocks noGrp="1" noChangeArrowheads="1"/>
          </p:cNvSpPr>
          <p:nvPr>
            <p:ph type="title"/>
          </p:nvPr>
        </p:nvSpPr>
        <p:spPr bwMode="gray">
          <a:xfrm>
            <a:off x="990600" y="122238"/>
            <a:ext cx="6705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grpSp>
        <p:nvGrpSpPr>
          <p:cNvPr id="1044" name="Group 104"/>
          <p:cNvGrpSpPr>
            <a:grpSpLocks/>
          </p:cNvGrpSpPr>
          <p:nvPr/>
        </p:nvGrpSpPr>
        <p:grpSpPr bwMode="auto">
          <a:xfrm>
            <a:off x="8002588" y="69850"/>
            <a:ext cx="657225" cy="636588"/>
            <a:chOff x="5041" y="44"/>
            <a:chExt cx="414" cy="401"/>
          </a:xfrm>
        </p:grpSpPr>
        <p:sp>
          <p:nvSpPr>
            <p:cNvPr id="1129" name="Oval 105"/>
            <p:cNvSpPr>
              <a:spLocks noChangeArrowheads="1"/>
            </p:cNvSpPr>
            <p:nvPr userDrawn="1"/>
          </p:nvSpPr>
          <p:spPr bwMode="gray">
            <a:xfrm rot="149948">
              <a:off x="5161" y="161"/>
              <a:ext cx="175" cy="170"/>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nvGrpSpPr>
            <p:cNvPr id="1055" name="Group 106"/>
            <p:cNvGrpSpPr>
              <a:grpSpLocks/>
            </p:cNvGrpSpPr>
            <p:nvPr userDrawn="1"/>
          </p:nvGrpSpPr>
          <p:grpSpPr bwMode="auto">
            <a:xfrm rot="334874">
              <a:off x="5321" y="313"/>
              <a:ext cx="98" cy="75"/>
              <a:chOff x="3452" y="878"/>
              <a:chExt cx="402" cy="342"/>
            </a:xfrm>
          </p:grpSpPr>
          <p:sp>
            <p:nvSpPr>
              <p:cNvPr id="1131" name="Oval 107"/>
              <p:cNvSpPr>
                <a:spLocks noChangeArrowheads="1"/>
              </p:cNvSpPr>
              <p:nvPr userDrawn="1"/>
            </p:nvSpPr>
            <p:spPr bwMode="gray">
              <a:xfrm>
                <a:off x="3640" y="1024"/>
                <a:ext cx="111" cy="128"/>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32" name="Oval 108"/>
              <p:cNvSpPr>
                <a:spLocks noChangeArrowheads="1"/>
              </p:cNvSpPr>
              <p:nvPr userDrawn="1"/>
            </p:nvSpPr>
            <p:spPr bwMode="gray">
              <a:xfrm>
                <a:off x="3762" y="1122"/>
                <a:ext cx="90" cy="87"/>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33" name="Oval 109"/>
              <p:cNvSpPr>
                <a:spLocks noChangeArrowheads="1"/>
              </p:cNvSpPr>
              <p:nvPr userDrawn="1"/>
            </p:nvSpPr>
            <p:spPr bwMode="gray">
              <a:xfrm>
                <a:off x="3427" y="874"/>
                <a:ext cx="180" cy="178"/>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2" name="Group 110"/>
            <p:cNvGrpSpPr>
              <a:grpSpLocks/>
            </p:cNvGrpSpPr>
            <p:nvPr userDrawn="1"/>
          </p:nvGrpSpPr>
          <p:grpSpPr bwMode="auto">
            <a:xfrm rot="-2104554">
              <a:off x="5358" y="218"/>
              <a:ext cx="97" cy="75"/>
              <a:chOff x="3452" y="878"/>
              <a:chExt cx="402" cy="342"/>
            </a:xfrm>
          </p:grpSpPr>
          <p:sp>
            <p:nvSpPr>
              <p:cNvPr id="1135" name="Oval 111"/>
              <p:cNvSpPr>
                <a:spLocks noChangeArrowheads="1"/>
              </p:cNvSpPr>
              <p:nvPr userDrawn="1"/>
            </p:nvSpPr>
            <p:spPr bwMode="gray">
              <a:xfrm>
                <a:off x="3630" y="997"/>
                <a:ext cx="112" cy="128"/>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36" name="Oval 112"/>
              <p:cNvSpPr>
                <a:spLocks noChangeArrowheads="1"/>
              </p:cNvSpPr>
              <p:nvPr userDrawn="1"/>
            </p:nvSpPr>
            <p:spPr bwMode="gray">
              <a:xfrm>
                <a:off x="3761" y="1124"/>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37" name="Oval 113"/>
              <p:cNvSpPr>
                <a:spLocks noChangeArrowheads="1"/>
              </p:cNvSpPr>
              <p:nvPr userDrawn="1"/>
            </p:nvSpPr>
            <p:spPr bwMode="gray">
              <a:xfrm>
                <a:off x="3446" y="857"/>
                <a:ext cx="174"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57" name="Group 114"/>
            <p:cNvGrpSpPr>
              <a:grpSpLocks/>
            </p:cNvGrpSpPr>
            <p:nvPr userDrawn="1"/>
          </p:nvGrpSpPr>
          <p:grpSpPr bwMode="auto">
            <a:xfrm rot="-4646600">
              <a:off x="5335" y="107"/>
              <a:ext cx="88" cy="82"/>
              <a:chOff x="3452" y="878"/>
              <a:chExt cx="402" cy="342"/>
            </a:xfrm>
          </p:grpSpPr>
          <p:sp>
            <p:nvSpPr>
              <p:cNvPr id="1139" name="Oval 115"/>
              <p:cNvSpPr>
                <a:spLocks noChangeArrowheads="1"/>
              </p:cNvSpPr>
              <p:nvPr userDrawn="1"/>
            </p:nvSpPr>
            <p:spPr bwMode="gray">
              <a:xfrm>
                <a:off x="3656" y="1009"/>
                <a:ext cx="110" cy="129"/>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40" name="Oval 116"/>
              <p:cNvSpPr>
                <a:spLocks noChangeArrowheads="1"/>
              </p:cNvSpPr>
              <p:nvPr userDrawn="1"/>
            </p:nvSpPr>
            <p:spPr bwMode="gray">
              <a:xfrm>
                <a:off x="3768" y="1107"/>
                <a:ext cx="91"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41" name="Oval 117"/>
              <p:cNvSpPr>
                <a:spLocks noChangeArrowheads="1"/>
              </p:cNvSpPr>
              <p:nvPr userDrawn="1"/>
            </p:nvSpPr>
            <p:spPr bwMode="gray">
              <a:xfrm>
                <a:off x="3453" y="877"/>
                <a:ext cx="183" cy="18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58" name="Group 118"/>
            <p:cNvGrpSpPr>
              <a:grpSpLocks/>
            </p:cNvGrpSpPr>
            <p:nvPr userDrawn="1"/>
          </p:nvGrpSpPr>
          <p:grpSpPr bwMode="auto">
            <a:xfrm rot="2913403">
              <a:off x="5210" y="359"/>
              <a:ext cx="88" cy="83"/>
              <a:chOff x="3452" y="878"/>
              <a:chExt cx="402" cy="342"/>
            </a:xfrm>
          </p:grpSpPr>
          <p:sp>
            <p:nvSpPr>
              <p:cNvPr id="1143" name="Oval 119"/>
              <p:cNvSpPr>
                <a:spLocks noChangeArrowheads="1"/>
              </p:cNvSpPr>
              <p:nvPr userDrawn="1"/>
            </p:nvSpPr>
            <p:spPr bwMode="gray">
              <a:xfrm>
                <a:off x="3621" y="1033"/>
                <a:ext cx="110" cy="128"/>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44" name="Oval 120"/>
              <p:cNvSpPr>
                <a:spLocks noChangeArrowheads="1"/>
              </p:cNvSpPr>
              <p:nvPr userDrawn="1"/>
            </p:nvSpPr>
            <p:spPr bwMode="gray">
              <a:xfrm>
                <a:off x="3763" y="1128"/>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45" name="Oval 121"/>
              <p:cNvSpPr>
                <a:spLocks noChangeArrowheads="1"/>
              </p:cNvSpPr>
              <p:nvPr userDrawn="1"/>
            </p:nvSpPr>
            <p:spPr bwMode="gray">
              <a:xfrm>
                <a:off x="3434" y="889"/>
                <a:ext cx="183" cy="177"/>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59" name="Group 122"/>
            <p:cNvGrpSpPr>
              <a:grpSpLocks/>
            </p:cNvGrpSpPr>
            <p:nvPr userDrawn="1"/>
          </p:nvGrpSpPr>
          <p:grpSpPr bwMode="auto">
            <a:xfrm rot="-7888389">
              <a:off x="5212" y="46"/>
              <a:ext cx="88" cy="83"/>
              <a:chOff x="3452" y="878"/>
              <a:chExt cx="402" cy="342"/>
            </a:xfrm>
          </p:grpSpPr>
          <p:sp>
            <p:nvSpPr>
              <p:cNvPr id="1147" name="Oval 123"/>
              <p:cNvSpPr>
                <a:spLocks noChangeArrowheads="1"/>
              </p:cNvSpPr>
              <p:nvPr userDrawn="1"/>
            </p:nvSpPr>
            <p:spPr bwMode="gray">
              <a:xfrm>
                <a:off x="3641" y="1021"/>
                <a:ext cx="110" cy="12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48" name="Oval 124"/>
              <p:cNvSpPr>
                <a:spLocks noChangeArrowheads="1"/>
              </p:cNvSpPr>
              <p:nvPr userDrawn="1"/>
            </p:nvSpPr>
            <p:spPr bwMode="gray">
              <a:xfrm>
                <a:off x="3769" y="1116"/>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49" name="Oval 125"/>
              <p:cNvSpPr>
                <a:spLocks noChangeArrowheads="1"/>
              </p:cNvSpPr>
              <p:nvPr userDrawn="1"/>
            </p:nvSpPr>
            <p:spPr bwMode="gray">
              <a:xfrm>
                <a:off x="3471" y="863"/>
                <a:ext cx="183" cy="177"/>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60" name="Group 126"/>
            <p:cNvGrpSpPr>
              <a:grpSpLocks/>
            </p:cNvGrpSpPr>
            <p:nvPr userDrawn="1"/>
          </p:nvGrpSpPr>
          <p:grpSpPr bwMode="auto">
            <a:xfrm rot="-10069553">
              <a:off x="5089" y="95"/>
              <a:ext cx="97" cy="76"/>
              <a:chOff x="3452" y="878"/>
              <a:chExt cx="402" cy="342"/>
            </a:xfrm>
          </p:grpSpPr>
          <p:sp>
            <p:nvSpPr>
              <p:cNvPr id="1151" name="Oval 127"/>
              <p:cNvSpPr>
                <a:spLocks noChangeArrowheads="1"/>
              </p:cNvSpPr>
              <p:nvPr userDrawn="1"/>
            </p:nvSpPr>
            <p:spPr bwMode="gray">
              <a:xfrm>
                <a:off x="3639" y="1027"/>
                <a:ext cx="112"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52" name="Oval 128"/>
              <p:cNvSpPr>
                <a:spLocks noChangeArrowheads="1"/>
              </p:cNvSpPr>
              <p:nvPr userDrawn="1"/>
            </p:nvSpPr>
            <p:spPr bwMode="gray">
              <a:xfrm>
                <a:off x="3748" y="1146"/>
                <a:ext cx="91" cy="90"/>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53" name="Oval 129"/>
              <p:cNvSpPr>
                <a:spLocks noChangeArrowheads="1"/>
              </p:cNvSpPr>
              <p:nvPr userDrawn="1"/>
            </p:nvSpPr>
            <p:spPr bwMode="gray">
              <a:xfrm>
                <a:off x="3451" y="879"/>
                <a:ext cx="182" cy="180"/>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61" name="Group 130"/>
            <p:cNvGrpSpPr>
              <a:grpSpLocks/>
            </p:cNvGrpSpPr>
            <p:nvPr userDrawn="1"/>
          </p:nvGrpSpPr>
          <p:grpSpPr bwMode="auto">
            <a:xfrm rot="8885358">
              <a:off x="5041" y="204"/>
              <a:ext cx="97" cy="75"/>
              <a:chOff x="3452" y="878"/>
              <a:chExt cx="402" cy="342"/>
            </a:xfrm>
          </p:grpSpPr>
          <p:sp>
            <p:nvSpPr>
              <p:cNvPr id="1155" name="Oval 131"/>
              <p:cNvSpPr>
                <a:spLocks noChangeArrowheads="1"/>
              </p:cNvSpPr>
              <p:nvPr userDrawn="1"/>
            </p:nvSpPr>
            <p:spPr bwMode="gray">
              <a:xfrm>
                <a:off x="3640" y="1022"/>
                <a:ext cx="112" cy="128"/>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56" name="Oval 132"/>
              <p:cNvSpPr>
                <a:spLocks noChangeArrowheads="1"/>
              </p:cNvSpPr>
              <p:nvPr userDrawn="1"/>
            </p:nvSpPr>
            <p:spPr bwMode="gray">
              <a:xfrm>
                <a:off x="3744" y="1131"/>
                <a:ext cx="91" cy="87"/>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57" name="Oval 133"/>
              <p:cNvSpPr>
                <a:spLocks noChangeArrowheads="1"/>
              </p:cNvSpPr>
              <p:nvPr userDrawn="1"/>
            </p:nvSpPr>
            <p:spPr bwMode="gray">
              <a:xfrm>
                <a:off x="3451" y="874"/>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62" name="Group 134"/>
            <p:cNvGrpSpPr>
              <a:grpSpLocks/>
            </p:cNvGrpSpPr>
            <p:nvPr userDrawn="1"/>
          </p:nvGrpSpPr>
          <p:grpSpPr bwMode="auto">
            <a:xfrm rot="6558351">
              <a:off x="5085" y="304"/>
              <a:ext cx="88" cy="82"/>
              <a:chOff x="3452" y="878"/>
              <a:chExt cx="402" cy="342"/>
            </a:xfrm>
          </p:grpSpPr>
          <p:sp>
            <p:nvSpPr>
              <p:cNvPr id="1159" name="Oval 135"/>
              <p:cNvSpPr>
                <a:spLocks noChangeArrowheads="1"/>
              </p:cNvSpPr>
              <p:nvPr userDrawn="1"/>
            </p:nvSpPr>
            <p:spPr bwMode="gray">
              <a:xfrm>
                <a:off x="3639" y="1066"/>
                <a:ext cx="110" cy="129"/>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60" name="Oval 136"/>
              <p:cNvSpPr>
                <a:spLocks noChangeArrowheads="1"/>
              </p:cNvSpPr>
              <p:nvPr userDrawn="1"/>
            </p:nvSpPr>
            <p:spPr bwMode="gray">
              <a:xfrm>
                <a:off x="3763" y="1130"/>
                <a:ext cx="91"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61" name="Oval 137"/>
              <p:cNvSpPr>
                <a:spLocks noChangeArrowheads="1"/>
              </p:cNvSpPr>
              <p:nvPr userDrawn="1"/>
            </p:nvSpPr>
            <p:spPr bwMode="gray">
              <a:xfrm>
                <a:off x="3444" y="901"/>
                <a:ext cx="187" cy="18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sp>
        <p:nvSpPr>
          <p:cNvPr id="1162" name="Rectangle 138"/>
          <p:cNvSpPr>
            <a:spLocks noGrp="1" noChangeArrowheads="1"/>
          </p:cNvSpPr>
          <p:nvPr>
            <p:ph type="dt" sz="half" idx="2"/>
          </p:nvPr>
        </p:nvSpPr>
        <p:spPr bwMode="gray">
          <a:xfrm>
            <a:off x="457200" y="63246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ea typeface="宋体" charset="-122"/>
              </a:defRPr>
            </a:lvl1pPr>
          </a:lstStyle>
          <a:p>
            <a:pPr>
              <a:defRPr/>
            </a:pPr>
            <a:endParaRPr lang="en-US" altLang="zh-CN"/>
          </a:p>
        </p:txBody>
      </p:sp>
      <p:sp>
        <p:nvSpPr>
          <p:cNvPr id="1175" name="Line 151"/>
          <p:cNvSpPr>
            <a:spLocks noChangeShapeType="1"/>
          </p:cNvSpPr>
          <p:nvPr/>
        </p:nvSpPr>
        <p:spPr bwMode="auto">
          <a:xfrm>
            <a:off x="0" y="762000"/>
            <a:ext cx="9144000" cy="0"/>
          </a:xfrm>
          <a:prstGeom prst="line">
            <a:avLst/>
          </a:prstGeom>
          <a:noFill/>
          <a:ln w="9525">
            <a:solidFill>
              <a:schemeClr val="tx2"/>
            </a:solidFill>
            <a:round/>
            <a:headEnd/>
            <a:tailEnd/>
          </a:ln>
          <a:effectLst/>
        </p:spPr>
        <p:txBody>
          <a:bodyPr/>
          <a:lstStyle/>
          <a:p>
            <a:pPr>
              <a:defRPr/>
            </a:pPr>
            <a:endParaRPr lang="zh-CN" altLang="en-US"/>
          </a:p>
        </p:txBody>
      </p:sp>
      <p:sp>
        <p:nvSpPr>
          <p:cNvPr id="1176" name="Line 152"/>
          <p:cNvSpPr>
            <a:spLocks noChangeShapeType="1"/>
          </p:cNvSpPr>
          <p:nvPr/>
        </p:nvSpPr>
        <p:spPr bwMode="auto">
          <a:xfrm>
            <a:off x="0" y="914400"/>
            <a:ext cx="9144000" cy="0"/>
          </a:xfrm>
          <a:prstGeom prst="line">
            <a:avLst/>
          </a:prstGeom>
          <a:noFill/>
          <a:ln w="9525">
            <a:solidFill>
              <a:schemeClr val="tx1"/>
            </a:solidFill>
            <a:round/>
            <a:headEnd/>
            <a:tailEnd/>
          </a:ln>
          <a:effectLst/>
        </p:spPr>
        <p:txBody>
          <a:bodyPr/>
          <a:lstStyle/>
          <a:p>
            <a:pPr>
              <a:defRPr/>
            </a:pPr>
            <a:endParaRPr lang="zh-CN" altLang="en-US"/>
          </a:p>
        </p:txBody>
      </p:sp>
      <p:sp>
        <p:nvSpPr>
          <p:cNvPr id="1177" name="Line 153"/>
          <p:cNvSpPr>
            <a:spLocks noChangeShapeType="1"/>
          </p:cNvSpPr>
          <p:nvPr/>
        </p:nvSpPr>
        <p:spPr bwMode="auto">
          <a:xfrm>
            <a:off x="0" y="6648450"/>
            <a:ext cx="9144000" cy="0"/>
          </a:xfrm>
          <a:prstGeom prst="line">
            <a:avLst/>
          </a:prstGeom>
          <a:noFill/>
          <a:ln w="9525">
            <a:solidFill>
              <a:schemeClr val="tx1"/>
            </a:solidFill>
            <a:round/>
            <a:headEnd/>
            <a:tailEnd/>
          </a:ln>
          <a:effectLst/>
        </p:spPr>
        <p:txBody>
          <a:bodyPr/>
          <a:lstStyle/>
          <a:p>
            <a:pPr>
              <a:defRPr/>
            </a:pPr>
            <a:endParaRPr lang="zh-CN" altLang="en-US"/>
          </a:p>
        </p:txBody>
      </p:sp>
      <p:sp>
        <p:nvSpPr>
          <p:cNvPr id="1178" name="Line 154"/>
          <p:cNvSpPr>
            <a:spLocks noChangeShapeType="1"/>
          </p:cNvSpPr>
          <p:nvPr/>
        </p:nvSpPr>
        <p:spPr bwMode="auto">
          <a:xfrm>
            <a:off x="457200" y="0"/>
            <a:ext cx="0" cy="6858000"/>
          </a:xfrm>
          <a:prstGeom prst="line">
            <a:avLst/>
          </a:prstGeom>
          <a:noFill/>
          <a:ln w="9525">
            <a:solidFill>
              <a:schemeClr val="tx1"/>
            </a:solidFill>
            <a:round/>
            <a:headEnd/>
            <a:tailEnd/>
          </a:ln>
          <a:effectLst/>
        </p:spPr>
        <p:txBody>
          <a:bodyPr/>
          <a:lstStyle/>
          <a:p>
            <a:pPr>
              <a:defRPr/>
            </a:pPr>
            <a:endParaRPr lang="zh-CN" altLang="en-US"/>
          </a:p>
        </p:txBody>
      </p:sp>
      <p:sp>
        <p:nvSpPr>
          <p:cNvPr id="1179" name="Line 155"/>
          <p:cNvSpPr>
            <a:spLocks noChangeShapeType="1"/>
          </p:cNvSpPr>
          <p:nvPr/>
        </p:nvSpPr>
        <p:spPr bwMode="auto">
          <a:xfrm>
            <a:off x="8763000" y="0"/>
            <a:ext cx="0" cy="6858000"/>
          </a:xfrm>
          <a:prstGeom prst="line">
            <a:avLst/>
          </a:prstGeom>
          <a:noFill/>
          <a:ln w="9525">
            <a:solidFill>
              <a:schemeClr val="tx1"/>
            </a:solidFill>
            <a:round/>
            <a:headEnd/>
            <a:tailEnd/>
          </a:ln>
          <a:effectLst/>
        </p:spPr>
        <p:txBody>
          <a:bodyPr/>
          <a:lstStyle/>
          <a:p>
            <a:pPr>
              <a:defRPr/>
            </a:pPr>
            <a:endParaRPr lang="zh-CN" altLang="en-US"/>
          </a:p>
        </p:txBody>
      </p:sp>
      <p:sp>
        <p:nvSpPr>
          <p:cNvPr id="1181" name="Line 157"/>
          <p:cNvSpPr>
            <a:spLocks noChangeShapeType="1"/>
          </p:cNvSpPr>
          <p:nvPr/>
        </p:nvSpPr>
        <p:spPr bwMode="auto">
          <a:xfrm flipH="1">
            <a:off x="0" y="5105400"/>
            <a:ext cx="457200" cy="0"/>
          </a:xfrm>
          <a:prstGeom prst="line">
            <a:avLst/>
          </a:prstGeom>
          <a:noFill/>
          <a:ln w="9525">
            <a:solidFill>
              <a:schemeClr val="tx1"/>
            </a:solidFill>
            <a:round/>
            <a:headEnd/>
            <a:tailEnd/>
          </a:ln>
          <a:effectLst/>
        </p:spPr>
        <p:txBody>
          <a:bodyPr/>
          <a:lstStyle/>
          <a:p>
            <a:pPr>
              <a:defRPr/>
            </a:pPr>
            <a:endParaRPr lang="zh-CN" altLang="en-US"/>
          </a:p>
        </p:txBody>
      </p:sp>
      <p:sp>
        <p:nvSpPr>
          <p:cNvPr id="1182" name="Line 158"/>
          <p:cNvSpPr>
            <a:spLocks noChangeShapeType="1"/>
          </p:cNvSpPr>
          <p:nvPr/>
        </p:nvSpPr>
        <p:spPr bwMode="auto">
          <a:xfrm>
            <a:off x="1752600" y="6648450"/>
            <a:ext cx="0" cy="209550"/>
          </a:xfrm>
          <a:prstGeom prst="line">
            <a:avLst/>
          </a:prstGeom>
          <a:noFill/>
          <a:ln w="9525">
            <a:solidFill>
              <a:schemeClr val="tx1"/>
            </a:solidFill>
            <a:round/>
            <a:headEnd/>
            <a:tailEnd/>
          </a:ln>
          <a:effectLst/>
        </p:spPr>
        <p:txBody>
          <a:bodyPr/>
          <a:lstStyle/>
          <a:p>
            <a:pPr>
              <a:defRPr/>
            </a:pPr>
            <a:endParaRPr lang="zh-CN" altLang="en-US"/>
          </a:p>
        </p:txBody>
      </p:sp>
      <p:sp>
        <p:nvSpPr>
          <p:cNvPr id="1183" name="Line 159"/>
          <p:cNvSpPr>
            <a:spLocks noChangeShapeType="1"/>
          </p:cNvSpPr>
          <p:nvPr/>
        </p:nvSpPr>
        <p:spPr bwMode="auto">
          <a:xfrm>
            <a:off x="8763000" y="6019800"/>
            <a:ext cx="381000" cy="0"/>
          </a:xfrm>
          <a:prstGeom prst="line">
            <a:avLst/>
          </a:prstGeom>
          <a:noFill/>
          <a:ln w="9525">
            <a:solidFill>
              <a:schemeClr val="tx1"/>
            </a:solidFill>
            <a:round/>
            <a:headEnd/>
            <a:tailEnd/>
          </a:ln>
          <a:effectLst/>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l" rtl="0" eaLnBrk="0" fontAlgn="base" hangingPunct="0">
        <a:spcBef>
          <a:spcPct val="0"/>
        </a:spcBef>
        <a:spcAft>
          <a:spcPct val="0"/>
        </a:spcAft>
        <a:defRPr sz="2800" b="1" i="1">
          <a:solidFill>
            <a:schemeClr val="tx1"/>
          </a:solidFill>
          <a:latin typeface="+mj-lt"/>
          <a:ea typeface="+mj-ea"/>
          <a:cs typeface="+mj-cs"/>
        </a:defRPr>
      </a:lvl1pPr>
      <a:lvl2pPr algn="l" rtl="0" eaLnBrk="0" fontAlgn="base" hangingPunct="0">
        <a:spcBef>
          <a:spcPct val="0"/>
        </a:spcBef>
        <a:spcAft>
          <a:spcPct val="0"/>
        </a:spcAft>
        <a:defRPr sz="2800" b="1" i="1">
          <a:solidFill>
            <a:schemeClr val="tx1"/>
          </a:solidFill>
          <a:latin typeface="Verdana" pitchFamily="34" charset="0"/>
        </a:defRPr>
      </a:lvl2pPr>
      <a:lvl3pPr algn="l" rtl="0" eaLnBrk="0" fontAlgn="base" hangingPunct="0">
        <a:spcBef>
          <a:spcPct val="0"/>
        </a:spcBef>
        <a:spcAft>
          <a:spcPct val="0"/>
        </a:spcAft>
        <a:defRPr sz="2800" b="1" i="1">
          <a:solidFill>
            <a:schemeClr val="tx1"/>
          </a:solidFill>
          <a:latin typeface="Verdana" pitchFamily="34" charset="0"/>
        </a:defRPr>
      </a:lvl3pPr>
      <a:lvl4pPr algn="l" rtl="0" eaLnBrk="0" fontAlgn="base" hangingPunct="0">
        <a:spcBef>
          <a:spcPct val="0"/>
        </a:spcBef>
        <a:spcAft>
          <a:spcPct val="0"/>
        </a:spcAft>
        <a:defRPr sz="2800" b="1" i="1">
          <a:solidFill>
            <a:schemeClr val="tx1"/>
          </a:solidFill>
          <a:latin typeface="Verdana" pitchFamily="34" charset="0"/>
        </a:defRPr>
      </a:lvl4pPr>
      <a:lvl5pPr algn="l" rtl="0" eaLnBrk="0" fontAlgn="base" hangingPunct="0">
        <a:spcBef>
          <a:spcPct val="0"/>
        </a:spcBef>
        <a:spcAft>
          <a:spcPct val="0"/>
        </a:spcAft>
        <a:defRPr sz="2800" b="1" i="1">
          <a:solidFill>
            <a:schemeClr val="tx1"/>
          </a:solidFill>
          <a:latin typeface="Verdana" pitchFamily="34" charset="0"/>
        </a:defRPr>
      </a:lvl5pPr>
      <a:lvl6pPr marL="457200" algn="l" rtl="0" fontAlgn="base">
        <a:spcBef>
          <a:spcPct val="0"/>
        </a:spcBef>
        <a:spcAft>
          <a:spcPct val="0"/>
        </a:spcAft>
        <a:defRPr sz="2800" b="1" i="1">
          <a:solidFill>
            <a:schemeClr val="tx1"/>
          </a:solidFill>
          <a:latin typeface="Verdana" pitchFamily="34" charset="0"/>
        </a:defRPr>
      </a:lvl6pPr>
      <a:lvl7pPr marL="914400" algn="l" rtl="0" fontAlgn="base">
        <a:spcBef>
          <a:spcPct val="0"/>
        </a:spcBef>
        <a:spcAft>
          <a:spcPct val="0"/>
        </a:spcAft>
        <a:defRPr sz="2800" b="1" i="1">
          <a:solidFill>
            <a:schemeClr val="tx1"/>
          </a:solidFill>
          <a:latin typeface="Verdana" pitchFamily="34" charset="0"/>
        </a:defRPr>
      </a:lvl7pPr>
      <a:lvl8pPr marL="1371600" algn="l" rtl="0" fontAlgn="base">
        <a:spcBef>
          <a:spcPct val="0"/>
        </a:spcBef>
        <a:spcAft>
          <a:spcPct val="0"/>
        </a:spcAft>
        <a:defRPr sz="2800" b="1" i="1">
          <a:solidFill>
            <a:schemeClr val="tx1"/>
          </a:solidFill>
          <a:latin typeface="Verdana" pitchFamily="34" charset="0"/>
        </a:defRPr>
      </a:lvl8pPr>
      <a:lvl9pPr marL="1828800" algn="l" rtl="0" fontAlgn="base">
        <a:spcBef>
          <a:spcPct val="0"/>
        </a:spcBef>
        <a:spcAft>
          <a:spcPct val="0"/>
        </a:spcAft>
        <a:defRPr sz="2800" b="1" i="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google.com.au/url?sa=i&amp;rct=j&amp;q=beautiful+data&amp;source=images&amp;cd=&amp;cad=rja&amp;docid=1YOkSQ2AfU8ABM&amp;tbnid=2ZC3FvdZcl7qgM:&amp;ved=0CAUQjRw&amp;url=http://shop.oreilly.com/product/9780596157128.do&amp;ei=PQgzUbKtB5CkiQeXiIHYAg&amp;psig=AFQjCNGMGxW8F1E3ljnXWl3WVKB6N-SkLA&amp;ust=1362385337552823" TargetMode="External"/><Relationship Id="rId7"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google.com.au/url?sa=i&amp;rct=j&amp;q=%E6%A8%A1%E5%BC%8F%E5%88%86%E7%B1%BB&amp;source=images&amp;cd=&amp;cad=rja&amp;docid=eoQuKivRGLFmzM&amp;tbnid=xwezMiNn6FO-AM:&amp;ved=0CAUQjRw&amp;url=http://book.douban.com/subject/1138189/&amp;ei=q0M0UcS6NemTiAf1z4DIDQ&amp;psig=AFQjCNFQB_zkpPuByd7evZhlDM4OZ3NUbQ&amp;ust=1362466077030616" TargetMode="Externa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au/url?sa=i&amp;rct=j&amp;q=ieee+computer+society&amp;source=images&amp;cd=&amp;cad=rja&amp;docid=EG1tghtrs_DUdM&amp;tbnid=KHwKdrVv-ulsjM:&amp;ved=0CAUQjRw&amp;url=http://ewh.ieee.org/r10/w_australia/computer/&amp;ei=NEIgUtj2LsSiigern4G4BA&amp;bvm=bv.51495398,d.aGc&amp;psig=AFQjCNGoKGKAkMoQycL5P4dHgGrmOBUDYQ&amp;ust=1377932152157603" TargetMode="External"/><Relationship Id="rId3" Type="http://schemas.openxmlformats.org/officeDocument/2006/relationships/image" Target="../media/image26.gif"/><Relationship Id="rId7" Type="http://schemas.openxmlformats.org/officeDocument/2006/relationships/image" Target="../media/image30.png"/><Relationship Id="rId2" Type="http://schemas.openxmlformats.org/officeDocument/2006/relationships/hyperlink" Target="http://www.google.com.au/url?sa=i&amp;rct=j&amp;q=data+mining+journal&amp;source=images&amp;cd=&amp;cad=rja&amp;docid=3_aXHc--fNr6jM&amp;tbnid=3wF-n341gsVcbM:&amp;ved=0CAUQjRw&amp;url=http://www.siam.org/meetings/sdm13/sponsor.php&amp;ei=dzMgUtHsIIjsiAfjv4G4BQ&amp;bvm=bv.51495398,d.aGc&amp;psig=AFQjCNHCWZLhLeWNzVTyUUNgfsdPEEEjtw&amp;ust=1377928430419405"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gif"/></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hyperlink" Target="http://archive.ics.uci.edu/ml/index.html" TargetMode="External"/><Relationship Id="rId3" Type="http://schemas.openxmlformats.org/officeDocument/2006/relationships/image" Target="../media/image40.gif"/><Relationship Id="rId7" Type="http://schemas.openxmlformats.org/officeDocument/2006/relationships/image" Target="../media/image42.gif"/><Relationship Id="rId12"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kdnuggets.com/" TargetMode="External"/><Relationship Id="rId11" Type="http://schemas.openxmlformats.org/officeDocument/2006/relationships/image" Target="../media/image45.png"/><Relationship Id="rId5" Type="http://schemas.openxmlformats.org/officeDocument/2006/relationships/image" Target="../media/image41.jpeg"/><Relationship Id="rId10" Type="http://schemas.openxmlformats.org/officeDocument/2006/relationships/image" Target="../media/image44.png"/><Relationship Id="rId4" Type="http://schemas.openxmlformats.org/officeDocument/2006/relationships/hyperlink" Target="http://www.wikipedia.org/" TargetMode="External"/><Relationship Id="rId9" Type="http://schemas.openxmlformats.org/officeDocument/2006/relationships/image" Target="../media/image43.gi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au/url?sa=i&amp;rct=j&amp;q=tourist&amp;source=images&amp;cd=&amp;cad=rja&amp;docid=6HTfMVVEobzCvM&amp;tbnid=sxqKw7hCL8OvWM:&amp;ved=&amp;url=http://www.balidiscovery.com/messages/message.asp?Id=5403&amp;ei=ipJBUoa3GsaOigf3_ID4BQ&amp;bvm=bv.52434380,d.aGc&amp;psig=AFQjCNGzHfqiWCnaP8lsTtwhDfOpdWMk1g&amp;ust=1380115467490381"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wmf"/><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uact=8&amp;docid=DEpKBMxApEYvSM&amp;tbnid=BjiD5v9NLc5WXM:&amp;ved=0CAUQjRw&amp;url=http://digitalust.wordpress.com/2013/04/20/the-age-of-big-data-big-gain-or-big-pain/&amp;ei=2yfTU_-GLM26uASUioCYDw&amp;bvm=bv.71778758,d.c2E&amp;psig=AFQjCNFrVtorSCljYdHOs_cNVeFBdbSLkA&amp;ust=140643355916902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hyperlink" Target="http://www.google.com.au/url?sa=i&amp;rct=j&amp;q=&amp;esrc=s&amp;frm=1&amp;source=images&amp;cd=&amp;cad=rja&amp;uact=8&amp;docid=3CHgq3ee0WibfM&amp;tbnid=cSlk5A-112PMGM:&amp;ved=0CAUQjRw&amp;url=http://ods.io/&amp;ei=2dzUU7XQGpPl8AXJv4DABw&amp;psig=AFQjCNGj0D1xmdryB9vrJQL1_eNn-De9WA&amp;ust=1406545403764400" TargetMode="External"/><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IBM&#19987;&#23478;&#35775;&#35848;-&#26234;&#24935;&#20998;&#26512;&#19982;&#27934;&#23519;&#65288;&#20844;&#20849;&#23433;&#20840;&#65289;.mp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au/url?sa=i&amp;rct=j&amp;q=&amp;esrc=s&amp;frm=1&amp;source=images&amp;cd=&amp;cad=rja&amp;uact=8&amp;docid=smEPWqdhgP2bpM&amp;tbnid=00-ETD8AA5tqmM:&amp;ved=0CAUQjRw&amp;url=https://bizgov.wordpress.com/tag/comparative-effectiveness-research/&amp;ei=XiTTU9yEFIagugTJ8IHoCw&amp;bvm=bv.71778758,d.c2E&amp;psig=AFQjCNEJ9iXgF9f4miHceuFpcsyj2IBzTA&amp;ust=140643247069962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google.com.au/url?sa=i&amp;rct=j&amp;q=&amp;esrc=s&amp;frm=1&amp;source=images&amp;cd=&amp;cad=rja&amp;uact=8&amp;docid=M20i35rDb4bl9M&amp;tbnid=y9a9jXy3IHQrmM:&amp;ved=0CAUQjRw&amp;url=http://eng.up.edu.ps/&amp;ei=uRzTU9GqO4K7uASJ0oH4Ag&amp;bvm=bv.71778758,d.c2E&amp;psig=AFQjCNEk6Qal1c8DhxFS7ClQDzrw86HLHA&amp;ust=140643066198383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m.au/url?sa=i&amp;rct=j&amp;q=&amp;esrc=s&amp;frm=1&amp;source=images&amp;cd=&amp;cad=rja&amp;uact=8&amp;docid=ADYdwKE46eFULM&amp;tbnid=3cbzMiZxOhsznM:&amp;ved=0CAUQjRw&amp;url=http://www.alta-graphics.com/alta-blog/eddm-route-selection-tips/&amp;ei=EkzTU5LFGcmNuATzxYDIAw&amp;bvm=bv.71778758,d.c2E&amp;psig=AFQjCNHH9JUZtL2ncII5h6Uc8wEWsThTwQ&amp;ust=14064428126543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uact=8&amp;docid=7PXDC2WzuX_yMM&amp;tbnid=Shd-UYn4fpvCJM:&amp;ved=0CAUQjRw&amp;url=http://blog.datumbox.com/&amp;ei=gUzTU9vdK8u1uATG74CwCQ&amp;bvm=bv.71778758,d.c2E&amp;psig=AFQjCNG2_lDL33H5KNcdqGoeS-jGunnpVw&amp;ust=140644295365739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hyperlink" Target="http://www.google.com.au/url?sa=i&amp;rct=j&amp;q=&amp;esrc=s&amp;frm=1&amp;source=images&amp;cd=&amp;cad=rja&amp;uact=8&amp;docid=6Ix3OhHvtGs7MM&amp;tbnid=vFklf8pj5hq0XM:&amp;ved=0CAUQjRw&amp;url=http://www.bigdata-startups.com/sentiment-analytics-no-brainer-organisations/&amp;ei=nEzTU7GOCdOOuATU_oD4BA&amp;bvm=bv.71778758,d.c2E&amp;psig=AFQjCNG2_lDL33H5KNcdqGoeS-jGunnpVw&amp;ust=1406442953657399" TargetMode="Externa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hyperlink" Target="https://www.google.com.hk/url?sa=i&amp;rct=j&amp;q=&amp;esrc=s&amp;frm=1&amp;source=images&amp;cd=&amp;cad=rja&amp;uact=8&amp;ved=0ahUKEwjY0syRt7LLAhVDMKYKHeOdBzkQjRwIBw&amp;url=https://en.wikipedia.org/wiki/Oakland_Athletics&amp;psig=AFQjCNG4KDjxzkj14bOl2sTbHU03hnEwZg&amp;ust=1457572574876526" TargetMode="External"/><Relationship Id="rId5" Type="http://schemas.openxmlformats.org/officeDocument/2006/relationships/image" Target="../media/image70.png"/><Relationship Id="rId4" Type="http://schemas.openxmlformats.org/officeDocument/2006/relationships/hyperlink" Target="https://www.google.com.hk/url?sa=i&amp;rct=j&amp;q=&amp;esrc=s&amp;frm=1&amp;source=images&amp;cd=&amp;cad=rja&amp;uact=8&amp;ved=0ahUKEwiMxI76trLLAhVh26YKHUVFBfgQjRwIBw&amp;url=https://zh.wikipedia.org/wiki/%E7%BE%8E%E5%9C%8B%E8%81%B7%E6%A5%AD%E6%A3%92%E7%90%83%E5%A4%A7%E8%81%AF%E7%9B%9F&amp;psig=AFQjCNHF5ZyB5vyIZ84xb_QgzocAMdhMjA&amp;ust=145757251067770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uact=8&amp;docid=ql1Gpgwx-hUb3M&amp;tbnid=9JDVCwDjkLKwyM:&amp;ved=0CAUQjRw&amp;url=http://blog.okfn.org/2013/10/03/defining-open-data/&amp;ei=r9zUU6aFHM6E8gWz2oHIDg&amp;psig=AFQjCNGj0D1xmdryB9vrJQL1_eNn-De9WA&amp;ust=14065454037644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hyperlink" Target="http://www.google.com.au/url?sa=i&amp;rct=j&amp;q=&amp;esrc=s&amp;frm=1&amp;source=images&amp;cd=&amp;cad=rja&amp;uact=8&amp;docid=A-XDBBMIUGiCgM&amp;tbnid=236igDtGRjgFgM:&amp;ved=0CAUQjRw&amp;url=http://www.ign-sn.de/&amp;ei=FunUU_2CGsHk8AXU5ICgDA&amp;psig=AFQjCNHi2AEJ5RcK_2I4HUlqyAYrHC-Lmw&amp;ust=1406548534407699" TargetMode="Externa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image" Target="../media/image85.wmf"/><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en.wikipedia.org/wiki/File:Artificial_neural_network.sv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hyperlink" Target="http://stanleyenergy.com/wp-content/uploads/2012/07/Content-Confusion.jp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5" Type="http://schemas.openxmlformats.org/officeDocument/2006/relationships/image" Target="../media/image104.jpeg"/><Relationship Id="rId4" Type="http://schemas.openxmlformats.org/officeDocument/2006/relationships/image" Target="../media/image103.png"/></Relationships>
</file>

<file path=ppt/slides/_rels/slide5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hyperlink" Target="http://www.google.com.hk/url?sa=i&amp;rct=j&amp;q=&amp;esrc=s&amp;frm=1&amp;source=images&amp;cd=&amp;cad=rja&amp;uact=8&amp;ved=0ahUKEwjklJPnu5TLAhWGppQKHXmgBWcQjRwIBw&amp;url=http://www.omarkattan.com/google-schmidt-verified-profiles-key-to-ranking/&amp;psig=AFQjCNFk9RKLmkA-6XWar-VWY2vnlCQM-g&amp;ust=1456543005532106" TargetMode="External"/><Relationship Id="rId4" Type="http://schemas.openxmlformats.org/officeDocument/2006/relationships/image" Target="../media/image107.jpeg"/></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15.jpeg"/><Relationship Id="rId13" Type="http://schemas.openxmlformats.org/officeDocument/2006/relationships/hyperlink" Target="http://images.google.com/imgres?imgurl=http://www.pizzahutpizza.com/menu/_images/3_pizzas.jpg&amp;imgrefurl=http://www.pizzahutpizza.com/menu/&amp;usg=__T1aN2hq6CoSsjAY_eN7BjF7LAG4=&amp;h=360&amp;w=362&amp;sz=70&amp;hl=en&amp;start=7&amp;tbnid=gbOIW8wY-qM-UM:&amp;tbnh=120&amp;tbnw=121&amp;prev=/images?q=pizza&amp;gbv=2&amp;hl=en&amp;newwindow=1" TargetMode="External"/><Relationship Id="rId18" Type="http://schemas.openxmlformats.org/officeDocument/2006/relationships/image" Target="../media/image120.jpeg"/><Relationship Id="rId3" Type="http://schemas.openxmlformats.org/officeDocument/2006/relationships/hyperlink" Target="http://images.google.com/imgres?imgurl=http://www.patricklynchdesign.net/recipes/graphics/roastred-garlic-bread.jpg&amp;imgrefurl=http://www.patricklynchdesign.net/recipes/roasted-garlic-bread.html&amp;usg=__P2tW9p7n5VpUkYEzLvVL2BlczkA=&amp;h=307&amp;w=430&amp;sz=67&amp;hl=en&amp;start=7&amp;tbnid=uSTmCmKL2MTkYM:&amp;tbnh=90&amp;tbnw=126&amp;prev=/images?q=bread&amp;gbv=2&amp;hl=en&amp;newwindow=1" TargetMode="External"/><Relationship Id="rId7" Type="http://schemas.openxmlformats.org/officeDocument/2006/relationships/hyperlink" Target="http://images.google.com/imgres?imgurl=http://www.wackypackages2007.com/images/ANS3/not-butter.jpg&amp;imgrefurl=http://www.wackypackages2007.com/ans3/allnewseries3/not-better.htm&amp;usg=__s-EqN8vrFGrjpFg7xxny2COrmDw=&amp;h=301&amp;w=488&amp;sz=32&amp;hl=en&amp;start=15&amp;tbnid=yd27SKNfMdXhHM:&amp;tbnh=80&amp;tbnw=130&amp;prev=/images?q=butter&amp;gbv=2&amp;hl=en&amp;newwindow=1" TargetMode="External"/><Relationship Id="rId12" Type="http://schemas.openxmlformats.org/officeDocument/2006/relationships/image" Target="../media/image117.jpeg"/><Relationship Id="rId17" Type="http://schemas.openxmlformats.org/officeDocument/2006/relationships/hyperlink" Target="http://images.google.com/imgres?imgurl=http://www.twu.ca/life/parents/cookies-gngrsn.jpg&amp;imgrefurl=http://www.twu.ca/life/parents/touchofhome.html&amp;usg=__gITQZUMtZx230-mz6kNwrad_2cg=&amp;h=400&amp;w=400&amp;sz=61&amp;hl=en&amp;start=3&amp;um=1&amp;tbnid=qeKjGe8j7wQL3M:&amp;tbnh=124&amp;tbnw=124&amp;prev=/images?q=cookies&amp;hl=en&amp;sa=N&amp;um=1&amp;newwindow=1" TargetMode="External"/><Relationship Id="rId2" Type="http://schemas.openxmlformats.org/officeDocument/2006/relationships/image" Target="../media/image112.jpeg"/><Relationship Id="rId16" Type="http://schemas.openxmlformats.org/officeDocument/2006/relationships/image" Target="../media/image119.jpeg"/><Relationship Id="rId20" Type="http://schemas.openxmlformats.org/officeDocument/2006/relationships/image" Target="../media/image121.jpeg"/><Relationship Id="rId1" Type="http://schemas.openxmlformats.org/officeDocument/2006/relationships/slideLayout" Target="../slideLayouts/slideLayout2.xml"/><Relationship Id="rId6" Type="http://schemas.openxmlformats.org/officeDocument/2006/relationships/image" Target="../media/image114.jpeg"/><Relationship Id="rId11" Type="http://schemas.openxmlformats.org/officeDocument/2006/relationships/hyperlink" Target="http://images.google.com/imgres?imgurl=http://carolynncarreno.files.wordpress.com/2009/02/09_08_58-fruit-pineapple_web.jpg&amp;imgrefurl=http://carolynncarreno.wordpress.com/2009/02/03/pushing-up-edible-daisies/&amp;usg=__zYOc5eqh4JhKK9PweX0vm3YIgDQ=&amp;h=600&amp;w=400&amp;sz=76&amp;hl=en&amp;start=3&amp;tbnid=SrPseIEb1hrwyM:&amp;tbnh=135&amp;tbnw=90&amp;prev=/images?q=fruit&amp;gbv=2&amp;hl=en&amp;newwindow=1" TargetMode="External"/><Relationship Id="rId5" Type="http://schemas.openxmlformats.org/officeDocument/2006/relationships/hyperlink" Target="http://images.google.com/imgres?imgurl=http://blog.craftzine.com/PaperMilk.jpg&amp;imgrefurl=http://www.seouleats.com/2009_05_01_archive.html&amp;usg=__qs-EUPLa3xhm44saqrjlkuEE2qY=&amp;h=375&amp;w=500&amp;sz=121&amp;hl=en&amp;start=12&amp;tbnid=J6suHIntfTD8aM:&amp;tbnh=98&amp;tbnw=130&amp;prev=/images?q=milk&amp;gbv=2&amp;hl=en&amp;newwindow=1" TargetMode="External"/><Relationship Id="rId15" Type="http://schemas.openxmlformats.org/officeDocument/2006/relationships/hyperlink" Target="http://images.google.com/imgres?imgurl=http://jownby.files.wordpress.com/2009/03/carrot-cake01.jpg&amp;imgrefurl=http://jownby.wordpress.com/2009/03/24/carrot-cake/&amp;usg=__CsYRpQeaL9Hs7mS-6skJb_YIDnM=&amp;h=487&amp;w=365&amp;sz=80&amp;hl=en&amp;start=5&amp;tbnid=EzhiAQKQJANWqM:&amp;tbnh=129&amp;tbnw=97&amp;prev=/images?q=carrot&amp;gbv=2&amp;hl=en&amp;newwindow=1" TargetMode="External"/><Relationship Id="rId10" Type="http://schemas.openxmlformats.org/officeDocument/2006/relationships/image" Target="../media/image116.jpeg"/><Relationship Id="rId19" Type="http://schemas.openxmlformats.org/officeDocument/2006/relationships/hyperlink" Target="http://images.google.com/imgres?imgurl=http://www.biblelife.org/beef-porterhouse.jpg&amp;imgrefurl=http://www.biblelife.org/beef.htm&amp;usg=__EqxPCVhRKFVwMuPlfBbi8z_q8sU=&amp;h=451&amp;w=500&amp;sz=52&amp;hl=en&amp;start=1&amp;um=1&amp;tbnid=hevT8mM4uBCMMM:&amp;tbnh=117&amp;tbnw=130&amp;prev=/images?q=beef&amp;hl=en&amp;um=1&amp;newwindow=1" TargetMode="External"/><Relationship Id="rId4" Type="http://schemas.openxmlformats.org/officeDocument/2006/relationships/image" Target="../media/image113.jpeg"/><Relationship Id="rId9" Type="http://schemas.openxmlformats.org/officeDocument/2006/relationships/hyperlink" Target="http://images.google.com/imgres?imgurl=http://thevitaminm.files.wordpress.com/2009/02/beer-styles1.jpg&amp;imgrefurl=http://thevitaminm.wordpress.com/2009/01/22/beer-me/&amp;usg=__P-sfC-FdQMixmvxjX197KJV_Pq0=&amp;h=314&amp;w=311&amp;sz=26&amp;hl=en&amp;start=3&amp;tbnid=GJ2X5xKvvm4iuM:&amp;tbnh=117&amp;tbnw=116&amp;prev=/images?q=beer&amp;gbv=2&amp;hl=en&amp;newwindow=1" TargetMode="External"/><Relationship Id="rId14" Type="http://schemas.openxmlformats.org/officeDocument/2006/relationships/image" Target="../media/image118.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2.wmf"/></Relationships>
</file>

<file path=ppt/slides/_rels/slide61.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oleObject" Target="../embeddings/oleObject2.bin"/><Relationship Id="rId7" Type="http://schemas.openxmlformats.org/officeDocument/2006/relationships/hyperlink" Target="//upload.wikimedia.org/wikipedia/commons/3/3a/Linear_regression.svg"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4.wmf"/><Relationship Id="rId5" Type="http://schemas.openxmlformats.org/officeDocument/2006/relationships/oleObject" Target="../embeddings/oleObject3.bin"/><Relationship Id="rId4" Type="http://schemas.openxmlformats.org/officeDocument/2006/relationships/image" Target="../media/image123.wmf"/></Relationships>
</file>

<file path=ppt/slides/_rels/slide6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google.com.au/url?sa=i&amp;rct=j&amp;q=beautiful+data&amp;source=images&amp;cd=&amp;cad=rja&amp;docid=Ug7UQxruqMI1YM&amp;tbnid=kuvmsSIBcHYnLM:&amp;ved=0CAUQjRw&amp;url=http://www.johanrooms.com/data-visualization-tools-collection/&amp;ei=0Q0zUYSSOqORigfw04DoCg&amp;psig=AFQjCNEhQvYmf2ntTvwlVAnI33VxFN_83g&amp;ust=136238663522685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9.jpeg"/></Relationships>
</file>

<file path=ppt/slides/_rels/slide6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hyperlink" Target="http://www.google.com.au/url?sa=i&amp;rct=j&amp;q=data%20cleaning&amp;source=images&amp;cd=&amp;cad=rja&amp;docid=VaD3uvUlKKN-nM&amp;tbnid=FYj1ZRbhhw9wAM:&amp;ved=&amp;url=http://neptunetrust.com/services&amp;ei=gEI0Ud24EPCjiAee8oHgDg&amp;psig=AFQjCNGR4MqcEa1Ba2XgVRz_9mP18Jpqww&amp;ust=1362465792604856" TargetMode="External"/><Relationship Id="rId1" Type="http://schemas.openxmlformats.org/officeDocument/2006/relationships/slideLayout" Target="../slideLayouts/slideLayout2.xml"/><Relationship Id="rId4" Type="http://schemas.openxmlformats.org/officeDocument/2006/relationships/image" Target="../media/image133.jpeg"/></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notesSlide" Target="../notesSlides/notesSlide13.xml"/><Relationship Id="rId7" Type="http://schemas.openxmlformats.org/officeDocument/2006/relationships/image" Target="../media/image13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37.wmf"/><Relationship Id="rId4" Type="http://schemas.openxmlformats.org/officeDocument/2006/relationships/oleObject" Target="../embeddings/oleObject4.bin"/></Relationships>
</file>

<file path=ppt/slides/_rels/slide73.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7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jpeg"/><Relationship Id="rId1" Type="http://schemas.openxmlformats.org/officeDocument/2006/relationships/slideLayout" Target="../slideLayouts/slideLayout2.xml"/><Relationship Id="rId6" Type="http://schemas.openxmlformats.org/officeDocument/2006/relationships/image" Target="../media/image147.jpeg"/><Relationship Id="rId5" Type="http://schemas.openxmlformats.org/officeDocument/2006/relationships/image" Target="../media/image146.png"/><Relationship Id="rId4" Type="http://schemas.openxmlformats.org/officeDocument/2006/relationships/image" Target="../media/image145.png"/></Relationships>
</file>

<file path=ppt/slides/_rels/slide75.xml.rels><?xml version="1.0" encoding="UTF-8" standalone="yes"?>
<Relationships xmlns="http://schemas.openxmlformats.org/package/2006/relationships"><Relationship Id="rId8" Type="http://schemas.openxmlformats.org/officeDocument/2006/relationships/image" Target="../media/image152.gif"/><Relationship Id="rId3" Type="http://schemas.openxmlformats.org/officeDocument/2006/relationships/image" Target="../media/image149.jpeg"/><Relationship Id="rId7" Type="http://schemas.openxmlformats.org/officeDocument/2006/relationships/hyperlink" Target="http://www.google.com.au/url?sa=i&amp;rct=j&amp;q=parallel+computing&amp;source=images&amp;cd=&amp;cad=rja&amp;docid=Kuo99ixQciVIaM&amp;tbnid=fjbeROFWYngiXM:&amp;ved=0CAUQjRw&amp;url=https://computing.llnl.gov/tutorials/parallel_comp/&amp;ei=wk0xUom3N82aiAfc0oCAAw&amp;bvm=bv.52109249,d.aGc&amp;psig=AFQjCNEn8-yN9bkh5wemjnFA4OOiW4owmw&amp;ust=1379049269542082" TargetMode="External"/><Relationship Id="rId2"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51.jpeg"/><Relationship Id="rId5" Type="http://schemas.openxmlformats.org/officeDocument/2006/relationships/hyperlink" Target="http://www.google.com.au/url?sa=i&amp;rct=j&amp;q=intel%20i7&amp;source=images&amp;cd=&amp;cad=rja&amp;docid=lMcDT6luKtcVMM&amp;tbnid=wPSJ4F8F25jMiM:&amp;ved=&amp;url=http://www.pcworld.idg.com.au/article/386100/what_difference_between_an_intel_core_i3_i5_i7_/&amp;ei=FJo2UbrdKoyQlQXTi4CgDA&amp;psig=AFQjCNHrUtuilpnmNiyG_PJ1J686tYMjRA&amp;ust=1362619285028035" TargetMode="External"/><Relationship Id="rId4" Type="http://schemas.openxmlformats.org/officeDocument/2006/relationships/image" Target="../media/image150.jpeg"/></Relationships>
</file>

<file path=ppt/slides/_rels/slide76.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hyperlink" Target="http://www.google.com.au/url?sa=i&amp;rct=j&amp;q=nvidia+k20&amp;source=images&amp;cd=&amp;cad=rja&amp;docid=9hAneS1oYJOdkM&amp;tbnid=nWSAkjmAdlNTJM:&amp;ved=0CAUQjRw&amp;url=http://technewspedia.com/nvidia-launches-k20-and-tesla-tesla-cgpus-k20x/&amp;ei=JwszUbXwPKSQiAeusYGADg&amp;psig=AFQjCNHoV5PEPC9OCVQ8lZVZPS42yf-IyA&amp;ust=1362386058785224" TargetMode="External"/><Relationship Id="rId7" Type="http://schemas.openxmlformats.org/officeDocument/2006/relationships/image" Target="../media/image156.jpeg"/><Relationship Id="rId2" Type="http://schemas.openxmlformats.org/officeDocument/2006/relationships/image" Target="../media/image153.jpeg"/><Relationship Id="rId1" Type="http://schemas.openxmlformats.org/officeDocument/2006/relationships/slideLayout" Target="../slideLayouts/slideLayout2.xml"/><Relationship Id="rId6" Type="http://schemas.openxmlformats.org/officeDocument/2006/relationships/image" Target="../media/image155.jpeg"/><Relationship Id="rId5" Type="http://schemas.openxmlformats.org/officeDocument/2006/relationships/hyperlink" Target="http://www.google.com.au/url?sa=i&amp;rct=j&amp;q=nvidia+titan&amp;source=images&amp;cd=&amp;cad=rja&amp;docid=ggT041N0s3yX7M&amp;tbnid=7z_r3cIKUxGU-M:&amp;ved=0CAUQjRw&amp;url=http://www.engadget.com/2012/10/29/cray-titan-supercomputer-nvidia-tesla-gpu-k20/&amp;ei=gQszUc7wLZCziQf4hIHYAw&amp;psig=AFQjCNEvDpVTxktm7uHjoSBO5pqPMFqBow&amp;ust=1362386156358657" TargetMode="External"/><Relationship Id="rId4" Type="http://schemas.openxmlformats.org/officeDocument/2006/relationships/image" Target="../media/image154.jpeg"/></Relationships>
</file>

<file path=ppt/slides/_rels/slide77.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2.jpeg"/><Relationship Id="rId5" Type="http://schemas.openxmlformats.org/officeDocument/2006/relationships/image" Target="../media/image161.jpeg"/><Relationship Id="rId4" Type="http://schemas.openxmlformats.org/officeDocument/2006/relationships/hyperlink" Target="http://en.community.dell.com/cfs-file.ashx/__key/communityserver-blogs-components-weblogfiles/00-00-00-45-39/intel_2D00_xeon_2D00_phi.jp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om.au/url?sa=i&amp;rct=j&amp;q=iphone+5&amp;source=images&amp;cd=&amp;cad=rja&amp;docid=H6MhQcK0ePiFrM&amp;tbnid=nir--0vaLp0ElM:&amp;ved=0CAUQjRw&amp;url=http://product.it.sohu.com/detail/256817_index.html&amp;ei=mBAzUYSeHqWsiAePpIDAAg&amp;psig=AFQjCNExyi6XeEfWHuXL4Hmf00GJ0RVXAg&amp;ust=1362387436941123" TargetMode="External"/><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6.jpeg"/></Relationships>
</file>

<file path=ppt/slides/_rels/slide80.xml.rels><?xml version="1.0" encoding="UTF-8" standalone="yes"?>
<Relationships xmlns="http://schemas.openxmlformats.org/package/2006/relationships"><Relationship Id="rId3" Type="http://schemas.openxmlformats.org/officeDocument/2006/relationships/image" Target="../media/image164.jpeg"/><Relationship Id="rId7" Type="http://schemas.openxmlformats.org/officeDocument/2006/relationships/image" Target="../media/image167.jpeg"/><Relationship Id="rId2" Type="http://schemas.openxmlformats.org/officeDocument/2006/relationships/image" Target="../media/image163.jpeg"/><Relationship Id="rId1" Type="http://schemas.openxmlformats.org/officeDocument/2006/relationships/slideLayout" Target="../slideLayouts/slideLayout2.xml"/><Relationship Id="rId6" Type="http://schemas.openxmlformats.org/officeDocument/2006/relationships/hyperlink" Target="http://www.google.com.au/url?sa=i&amp;rct=j&amp;q=digging&amp;source=images&amp;cd=&amp;cad=rja&amp;docid=sB4bcGqaF8jXPM&amp;tbnid=BziA__KehMzwlM:&amp;ved=0CAUQjRw&amp;url=http://www.tip.duke.edu/downloads/il/writers_journey_sample/lesson1_print.html&amp;ei=KgwzUbmYMqiTiAfmxIG4DA&amp;psig=AFQjCNFgO9n3VPoFAqOLx7WV9TaFafjIVQ&amp;ust=1362386273586754" TargetMode="External"/><Relationship Id="rId5" Type="http://schemas.openxmlformats.org/officeDocument/2006/relationships/image" Target="../media/image166.jpeg"/><Relationship Id="rId4" Type="http://schemas.openxmlformats.org/officeDocument/2006/relationships/image" Target="../media/image165.jpeg"/></Relationships>
</file>

<file path=ppt/slides/_rels/slide81.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hyperlink" Target="http://www.google.com.hk/url?sa=i&amp;rct=j&amp;q=&amp;esrc=s&amp;frm=1&amp;source=images&amp;cd=&amp;cad=rja&amp;uact=8&amp;ved=0ahUKEwjB6di43LLLAhVHlKYKHSWVCXYQjRwIBw&amp;url=http://www.wheel.ie/leadership&amp;psig=AFQjCNEoYhcrcH7_Brw2GT7S1tu8uYWGRg&amp;ust=1457582557752069" TargetMode="External"/><Relationship Id="rId1" Type="http://schemas.openxmlformats.org/officeDocument/2006/relationships/slideLayout" Target="../slideLayouts/slideLayout2.xml"/><Relationship Id="rId5" Type="http://schemas.openxmlformats.org/officeDocument/2006/relationships/image" Target="../media/image174.jpeg"/><Relationship Id="rId4" Type="http://schemas.openxmlformats.org/officeDocument/2006/relationships/hyperlink" Target="http://www.google.com.hk/url?sa=i&amp;rct=j&amp;q=&amp;esrc=s&amp;frm=1&amp;source=images&amp;cd=&amp;cad=rja&amp;uact=8&amp;ved=0ahUKEwiIu8LR3rLLAhViqaYKHduyCoUQjRwIBw&amp;url=http://blogs.ft.com/the-world/2012/02/eurozone-crisis-live-blog-24/&amp;psig=AFQjCNHk20jpeUgpM1wzoLwsFQjMbRGLsA&amp;ust=1457583141542198"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image" Target="../media/image17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8.gif"/></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90.xml.rels><?xml version="1.0" encoding="UTF-8" standalone="yes"?>
<Relationships xmlns="http://schemas.openxmlformats.org/package/2006/relationships"><Relationship Id="rId3" Type="http://schemas.openxmlformats.org/officeDocument/2006/relationships/image" Target="../media/image180.gif"/><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google.com.hk/url?sa=i&amp;rct=j&amp;q=&amp;esrc=s&amp;frm=1&amp;source=images&amp;cd=&amp;cad=rja&amp;uact=8&amp;ved=0CAcQjRw&amp;url=http://xfilescom.unblog.fr/&amp;ei=SQqhVPXdGIadyQSSgoKYAw&amp;psig=AFQjCNFa-ejdjHnaJyDdrVpUF2SW5VyTWg&amp;ust=1419926400261353" TargetMode="External"/><Relationship Id="rId2" Type="http://schemas.openxmlformats.org/officeDocument/2006/relationships/image" Target="../media/image181.jpeg"/><Relationship Id="rId1" Type="http://schemas.openxmlformats.org/officeDocument/2006/relationships/slideLayout" Target="../slideLayouts/slideLayout2.xml"/><Relationship Id="rId6" Type="http://schemas.openxmlformats.org/officeDocument/2006/relationships/image" Target="../media/image183.gif"/><Relationship Id="rId5" Type="http://schemas.openxmlformats.org/officeDocument/2006/relationships/hyperlink" Target="http://www.google.com.hk/url?sa=i&amp;rct=j&amp;q=&amp;esrc=s&amp;frm=1&amp;source=images&amp;cd=&amp;cad=rja&amp;uact=8&amp;ved=0CAcQjRw&amp;url=http://www.nature.com/ki/journal/v62/n5/fig_tab/4493262f1.html&amp;ei=0gqhVPDaJ4-VyASrtYKwAw&amp;psig=AFQjCNHsZ-mDLhbvWt4dZ2uBn2LIG5D9MQ&amp;ust=1419926574749157" TargetMode="External"/><Relationship Id="rId4" Type="http://schemas.openxmlformats.org/officeDocument/2006/relationships/image" Target="../media/image18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6200" y="5791200"/>
            <a:ext cx="1600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charset="-122"/>
            </a:endParaRPr>
          </a:p>
        </p:txBody>
      </p:sp>
      <p:sp>
        <p:nvSpPr>
          <p:cNvPr id="3075" name="Rectangle 2"/>
          <p:cNvSpPr>
            <a:spLocks noGrp="1" noChangeArrowheads="1"/>
          </p:cNvSpPr>
          <p:nvPr>
            <p:ph type="ctrTitle"/>
          </p:nvPr>
        </p:nvSpPr>
        <p:spPr>
          <a:xfrm>
            <a:off x="1295400" y="2286000"/>
            <a:ext cx="6553200" cy="2133600"/>
          </a:xfrm>
        </p:spPr>
        <p:txBody>
          <a:bodyPr/>
          <a:lstStyle/>
          <a:p>
            <a:pPr eaLnBrk="1" hangingPunct="1"/>
            <a:r>
              <a:rPr lang="en-US" altLang="zh-CN" sz="4000" i="0" dirty="0" smtClean="0">
                <a:ea typeface="宋体" pitchFamily="2" charset="-122"/>
                <a:cs typeface="Times New Roman" pitchFamily="18" charset="0"/>
              </a:rPr>
              <a:t>Data Mining: </a:t>
            </a:r>
            <a:br>
              <a:rPr lang="en-US" altLang="zh-CN" sz="4000" i="0" dirty="0" smtClean="0">
                <a:ea typeface="宋体" pitchFamily="2" charset="-122"/>
                <a:cs typeface="Times New Roman" pitchFamily="18" charset="0"/>
              </a:rPr>
            </a:br>
            <a:r>
              <a:rPr lang="en-US" altLang="zh-CN" sz="4000" i="0" dirty="0" smtClean="0">
                <a:ea typeface="宋体" pitchFamily="2" charset="-122"/>
                <a:cs typeface="Times New Roman" pitchFamily="18" charset="0"/>
              </a:rPr>
              <a:t/>
            </a:r>
            <a:br>
              <a:rPr lang="en-US" altLang="zh-CN" sz="4000" i="0" dirty="0" smtClean="0">
                <a:ea typeface="宋体" pitchFamily="2" charset="-122"/>
                <a:cs typeface="Times New Roman" pitchFamily="18" charset="0"/>
              </a:rPr>
            </a:br>
            <a:r>
              <a:rPr lang="en-US" altLang="zh-CN" sz="4000" i="0" dirty="0" smtClean="0">
                <a:ea typeface="宋体" pitchFamily="2" charset="-122"/>
                <a:cs typeface="Times New Roman" pitchFamily="18" charset="0"/>
              </a:rPr>
              <a:t>Theory &amp; Algorithms</a:t>
            </a:r>
          </a:p>
        </p:txBody>
      </p:sp>
      <p:sp>
        <p:nvSpPr>
          <p:cNvPr id="6" name="TextBox 5"/>
          <p:cNvSpPr txBox="1"/>
          <p:nvPr/>
        </p:nvSpPr>
        <p:spPr>
          <a:xfrm>
            <a:off x="1524000" y="5464314"/>
            <a:ext cx="6064543" cy="1015663"/>
          </a:xfrm>
          <a:prstGeom prst="rect">
            <a:avLst/>
          </a:prstGeom>
          <a:noFill/>
        </p:spPr>
        <p:txBody>
          <a:bodyPr wrap="square" rtlCol="0">
            <a:spAutoFit/>
          </a:bodyPr>
          <a:lstStyle/>
          <a:p>
            <a:pPr algn="ctr"/>
            <a:r>
              <a:rPr lang="en-US" altLang="zh-CN" sz="2000" dirty="0" smtClean="0"/>
              <a:t>Lecturer: Dr. Bo Yuan  </a:t>
            </a:r>
          </a:p>
          <a:p>
            <a:pPr algn="ctr"/>
            <a:endParaRPr lang="en-US" altLang="zh-CN" sz="2000" dirty="0" smtClean="0"/>
          </a:p>
          <a:p>
            <a:pPr algn="ctr"/>
            <a:r>
              <a:rPr lang="en-US" altLang="zh-CN" sz="2000" dirty="0" smtClean="0"/>
              <a:t> E-mail: yuanb@sz.tsinghua.edu.cn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10</a:t>
            </a:fld>
            <a:endParaRPr lang="en-US" altLang="zh-CN"/>
          </a:p>
        </p:txBody>
      </p:sp>
      <p:pic>
        <p:nvPicPr>
          <p:cNvPr id="5" name="Picture 2" descr="http://4.bp.blogspot.com/-VBx4r_I3-0o/UVl5cCcGKOI/AAAAAAAADCs/nj5mMcBDNzE/s1600/brea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2783310"/>
            <a:ext cx="2381719" cy="2270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Resources</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11</a:t>
            </a:fld>
            <a:endParaRPr lang="en-US" altLang="zh-CN" dirty="0"/>
          </a:p>
        </p:txBody>
      </p:sp>
      <p:sp>
        <p:nvSpPr>
          <p:cNvPr id="6" name="Rectangle 5"/>
          <p:cNvSpPr/>
          <p:nvPr/>
        </p:nvSpPr>
        <p:spPr>
          <a:xfrm>
            <a:off x="990600" y="3933056"/>
            <a:ext cx="7661072" cy="2376264"/>
          </a:xfrm>
          <a:prstGeom prst="rect">
            <a:avLst/>
          </a:prstGeom>
          <a:noFill/>
        </p:spPr>
        <p:txBody>
          <a:bodyPr wrap="none" lIns="91440" tIns="45720" rIns="91440" bIns="45720">
            <a:normAutofit fontScale="92500" lnSpcReduction="20000"/>
          </a:bodyPr>
          <a:lstStyle/>
          <a:p>
            <a:r>
              <a:rPr lang="en-US" b="1" dirty="0" smtClean="0"/>
              <a:t>International Conference on Data Mining</a:t>
            </a:r>
          </a:p>
          <a:p>
            <a:endParaRPr lang="en-US" b="1" dirty="0" smtClean="0"/>
          </a:p>
          <a:p>
            <a:r>
              <a:rPr lang="en-US" b="1" dirty="0" smtClean="0"/>
              <a:t>International Conference on Data Engineering</a:t>
            </a:r>
          </a:p>
          <a:p>
            <a:endParaRPr lang="en-US" b="1" dirty="0" smtClean="0"/>
          </a:p>
          <a:p>
            <a:r>
              <a:rPr lang="en-US" b="1" dirty="0" smtClean="0"/>
              <a:t>International Conference on Machine Learning</a:t>
            </a:r>
          </a:p>
          <a:p>
            <a:endParaRPr lang="en-US" b="1" dirty="0"/>
          </a:p>
          <a:p>
            <a:r>
              <a:rPr lang="en-US" b="1" dirty="0" smtClean="0"/>
              <a:t>International Joint Conference on Artificial Intelligence</a:t>
            </a:r>
          </a:p>
          <a:p>
            <a:endParaRPr lang="en-US" b="1" dirty="0" smtClean="0"/>
          </a:p>
          <a:p>
            <a:r>
              <a:rPr lang="en-US" b="1" dirty="0" smtClean="0"/>
              <a:t>Pacific-Asia Conference on Knowledge Discovery and Data Mining</a:t>
            </a:r>
          </a:p>
          <a:p>
            <a:endParaRPr lang="en-US" b="1" dirty="0" smtClean="0"/>
          </a:p>
          <a:p>
            <a:r>
              <a:rPr lang="en-US" b="1" dirty="0" smtClean="0"/>
              <a:t>ACM SIGKDD Conference on Knowledge Discovery and Data Mining</a:t>
            </a:r>
          </a:p>
        </p:txBody>
      </p:sp>
      <p:pic>
        <p:nvPicPr>
          <p:cNvPr id="12" name="Picture 16" descr=" 数据挖掘概念与技术(原书第2版)"/>
          <p:cNvPicPr>
            <a:picLocks noChangeAspect="1" noChangeArrowheads="1"/>
          </p:cNvPicPr>
          <p:nvPr/>
        </p:nvPicPr>
        <p:blipFill>
          <a:blip r:embed="rId2" cstate="print"/>
          <a:srcRect/>
          <a:stretch>
            <a:fillRect/>
          </a:stretch>
        </p:blipFill>
        <p:spPr bwMode="auto">
          <a:xfrm>
            <a:off x="3747120" y="1447800"/>
            <a:ext cx="1905000" cy="1905000"/>
          </a:xfrm>
          <a:prstGeom prst="rect">
            <a:avLst/>
          </a:prstGeom>
          <a:noFill/>
        </p:spPr>
      </p:pic>
      <p:pic>
        <p:nvPicPr>
          <p:cNvPr id="17410" name="Picture 2" descr="http://t3.gstatic.com/images?q=tbn:ANd9GcQM65dog_4xNFOLK4-XhgHMWMeCqLQIoC105q9EDi_iNXuPav03">
            <a:hlinkClick r:id="rId3"/>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23490" y="1447800"/>
            <a:ext cx="1452966" cy="1905001"/>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http://img3.douban.com/lpic/s1106138.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52120" y="1447800"/>
            <a:ext cx="1341064"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601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9552" y="1447800"/>
            <a:ext cx="1512168" cy="189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90936" y="14478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6019"/>
                                        </p:tgtEl>
                                        <p:attrNameLst>
                                          <p:attrName>style.visibility</p:attrName>
                                        </p:attrNameLst>
                                      </p:cBhvr>
                                      <p:to>
                                        <p:strVal val="visible"/>
                                      </p:to>
                                    </p:set>
                                    <p:animEffect transition="in" filter="fade">
                                      <p:cBhvr>
                                        <p:cTn id="11" dur="500"/>
                                        <p:tgtEl>
                                          <p:spTgt spid="860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434"/>
                                        </p:tgtEl>
                                        <p:attrNameLst>
                                          <p:attrName>style.visibility</p:attrName>
                                        </p:attrNameLst>
                                      </p:cBhvr>
                                      <p:to>
                                        <p:strVal val="visible"/>
                                      </p:to>
                                    </p:set>
                                    <p:animEffect transition="in" filter="fade">
                                      <p:cBhvr>
                                        <p:cTn id="19" dur="500"/>
                                        <p:tgtEl>
                                          <p:spTgt spid="1843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410"/>
                                        </p:tgtEl>
                                        <p:attrNameLst>
                                          <p:attrName>style.visibility</p:attrName>
                                        </p:attrNameLst>
                                      </p:cBhvr>
                                      <p:to>
                                        <p:strVal val="visible"/>
                                      </p:to>
                                    </p:set>
                                    <p:animEffect transition="in" filter="fade">
                                      <p:cBhvr>
                                        <p:cTn id="23" dur="500"/>
                                        <p:tgtEl>
                                          <p:spTgt spid="174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anim calcmode="lin" valueType="num">
                                      <p:cBhvr>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anim calcmode="lin" valueType="num">
                                      <p:cBhvr>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anim calcmode="lin" valueType="num">
                                      <p:cBhvr>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fade">
                                      <p:cBhvr>
                                        <p:cTn id="46" dur="500"/>
                                        <p:tgtEl>
                                          <p:spTgt spid="6">
                                            <p:txEl>
                                              <p:pRg st="6" end="6"/>
                                            </p:txEl>
                                          </p:spTgt>
                                        </p:tgtEl>
                                      </p:cBhvr>
                                    </p:animEffect>
                                    <p:anim calcmode="lin" valueType="num">
                                      <p:cBhvr>
                                        <p:cTn id="4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2" presetClass="entr" presetSubtype="0" fill="hold" grpId="0" nodeType="after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anim calcmode="lin" valueType="num">
                                      <p:cBhvr>
                                        <p:cTn id="5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4" dur="5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par>
                          <p:cTn id="55" fill="hold">
                            <p:stCondLst>
                              <p:cond delay="2500"/>
                            </p:stCondLst>
                            <p:childTnLst>
                              <p:par>
                                <p:cTn id="56" presetID="42" presetClass="entr" presetSubtype="0" fill="hold" grpId="0" nodeType="afterEffect">
                                  <p:stCondLst>
                                    <p:cond delay="0"/>
                                  </p:stCondLst>
                                  <p:childTnLst>
                                    <p:set>
                                      <p:cBhvr>
                                        <p:cTn id="57" dur="1" fill="hold">
                                          <p:stCondLst>
                                            <p:cond delay="0"/>
                                          </p:stCondLst>
                                        </p:cTn>
                                        <p:tgtEl>
                                          <p:spTgt spid="6">
                                            <p:txEl>
                                              <p:pRg st="10" end="10"/>
                                            </p:txEl>
                                          </p:spTgt>
                                        </p:tgtEl>
                                        <p:attrNameLst>
                                          <p:attrName>style.visibility</p:attrName>
                                        </p:attrNameLst>
                                      </p:cBhvr>
                                      <p:to>
                                        <p:strVal val="visible"/>
                                      </p:to>
                                    </p:set>
                                    <p:animEffect transition="in" filter="fade">
                                      <p:cBhvr>
                                        <p:cTn id="58" dur="500"/>
                                        <p:tgtEl>
                                          <p:spTgt spid="6">
                                            <p:txEl>
                                              <p:pRg st="10" end="10"/>
                                            </p:txEl>
                                          </p:spTgt>
                                        </p:tgtEl>
                                      </p:cBhvr>
                                    </p:animEffect>
                                    <p:anim calcmode="lin" valueType="num">
                                      <p:cBhvr>
                                        <p:cTn id="5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0" dur="5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Learning Resources</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12</a:t>
            </a:fld>
            <a:endParaRPr lang="en-US" altLang="zh-CN"/>
          </a:p>
        </p:txBody>
      </p:sp>
      <p:pic>
        <p:nvPicPr>
          <p:cNvPr id="86018" name="Picture 2" descr="http://www.siam.org/meetings/sdm13/images/springer.gif">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889" y="1196753"/>
            <a:ext cx="1772863" cy="2645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15858" y="1200395"/>
            <a:ext cx="2040518" cy="282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1"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81472" y="4081889"/>
            <a:ext cx="17526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68391" y="4705350"/>
            <a:ext cx="29527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87824" y="1165313"/>
            <a:ext cx="2088232" cy="285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ewh.ieee.org/r10/w_australia/computer/index_files/CS60_color_gif.gif">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80112" y="4783179"/>
            <a:ext cx="3096344" cy="112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04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6018"/>
                                        </p:tgtEl>
                                        <p:attrNameLst>
                                          <p:attrName>style.visibility</p:attrName>
                                        </p:attrNameLst>
                                      </p:cBhvr>
                                      <p:to>
                                        <p:strVal val="visible"/>
                                      </p:to>
                                    </p:set>
                                    <p:anim calcmode="lin" valueType="num">
                                      <p:cBhvr additive="base">
                                        <p:cTn id="17" dur="500" fill="hold"/>
                                        <p:tgtEl>
                                          <p:spTgt spid="86018"/>
                                        </p:tgtEl>
                                        <p:attrNameLst>
                                          <p:attrName>ppt_x</p:attrName>
                                        </p:attrNameLst>
                                      </p:cBhvr>
                                      <p:tavLst>
                                        <p:tav tm="0">
                                          <p:val>
                                            <p:strVal val="0-#ppt_w/2"/>
                                          </p:val>
                                        </p:tav>
                                        <p:tav tm="100000">
                                          <p:val>
                                            <p:strVal val="#ppt_x"/>
                                          </p:val>
                                        </p:tav>
                                      </p:tavLst>
                                    </p:anim>
                                    <p:anim calcmode="lin" valueType="num">
                                      <p:cBhvr additive="base">
                                        <p:cTn id="18" dur="500" fill="hold"/>
                                        <p:tgtEl>
                                          <p:spTgt spid="860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86021"/>
                                        </p:tgtEl>
                                        <p:attrNameLst>
                                          <p:attrName>style.visibility</p:attrName>
                                        </p:attrNameLst>
                                      </p:cBhvr>
                                      <p:to>
                                        <p:strVal val="visible"/>
                                      </p:to>
                                    </p:set>
                                    <p:anim calcmode="lin" valueType="num">
                                      <p:cBhvr additive="base">
                                        <p:cTn id="22" dur="500" fill="hold"/>
                                        <p:tgtEl>
                                          <p:spTgt spid="86021"/>
                                        </p:tgtEl>
                                        <p:attrNameLst>
                                          <p:attrName>ppt_x</p:attrName>
                                        </p:attrNameLst>
                                      </p:cBhvr>
                                      <p:tavLst>
                                        <p:tav tm="0">
                                          <p:val>
                                            <p:strVal val="0-#ppt_w/2"/>
                                          </p:val>
                                        </p:tav>
                                        <p:tav tm="100000">
                                          <p:val>
                                            <p:strVal val="#ppt_x"/>
                                          </p:val>
                                        </p:tav>
                                      </p:tavLst>
                                    </p:anim>
                                    <p:anim calcmode="lin" valueType="num">
                                      <p:cBhvr additive="base">
                                        <p:cTn id="23" dur="500" fill="hold"/>
                                        <p:tgtEl>
                                          <p:spTgt spid="860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Learning Resources</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13</a:t>
            </a:fld>
            <a:endParaRPr lang="en-US" altLang="zh-CN"/>
          </a:p>
        </p:txBody>
      </p:sp>
      <p:pic>
        <p:nvPicPr>
          <p:cNvPr id="860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5" y="1340769"/>
            <a:ext cx="1008112" cy="152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1340769"/>
            <a:ext cx="1229788" cy="152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0"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88224" y="1365297"/>
            <a:ext cx="1307194" cy="150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71800" y="1340769"/>
            <a:ext cx="1015071" cy="152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5576" y="3060612"/>
            <a:ext cx="1296637" cy="338554"/>
          </a:xfrm>
          <a:prstGeom prst="rect">
            <a:avLst/>
          </a:prstGeom>
          <a:noFill/>
        </p:spPr>
        <p:txBody>
          <a:bodyPr wrap="none" rtlCol="0">
            <a:spAutoFit/>
          </a:bodyPr>
          <a:lstStyle/>
          <a:p>
            <a:r>
              <a:rPr lang="en-US" altLang="zh-CN" sz="1600" dirty="0" err="1" smtClean="0"/>
              <a:t>Xindong</a:t>
            </a:r>
            <a:r>
              <a:rPr lang="en-US" altLang="zh-CN" sz="1600" dirty="0" smtClean="0"/>
              <a:t> Wu</a:t>
            </a:r>
            <a:endParaRPr lang="zh-CN" altLang="en-US" sz="1600" dirty="0"/>
          </a:p>
        </p:txBody>
      </p:sp>
      <p:sp>
        <p:nvSpPr>
          <p:cNvPr id="12" name="TextBox 11"/>
          <p:cNvSpPr txBox="1"/>
          <p:nvPr/>
        </p:nvSpPr>
        <p:spPr>
          <a:xfrm>
            <a:off x="2589908" y="3060612"/>
            <a:ext cx="1334020" cy="338554"/>
          </a:xfrm>
          <a:prstGeom prst="rect">
            <a:avLst/>
          </a:prstGeom>
          <a:noFill/>
        </p:spPr>
        <p:txBody>
          <a:bodyPr wrap="none" rtlCol="0">
            <a:spAutoFit/>
          </a:bodyPr>
          <a:lstStyle/>
          <a:p>
            <a:r>
              <a:rPr lang="en-US" altLang="zh-CN" sz="1600" dirty="0" err="1" smtClean="0"/>
              <a:t>Zhihua</a:t>
            </a:r>
            <a:r>
              <a:rPr lang="en-US" altLang="zh-CN" sz="1600" dirty="0" smtClean="0"/>
              <a:t> Zhou</a:t>
            </a:r>
            <a:endParaRPr lang="zh-CN" altLang="en-US" sz="1600" dirty="0"/>
          </a:p>
        </p:txBody>
      </p:sp>
      <p:sp>
        <p:nvSpPr>
          <p:cNvPr id="13" name="TextBox 12"/>
          <p:cNvSpPr txBox="1"/>
          <p:nvPr/>
        </p:nvSpPr>
        <p:spPr>
          <a:xfrm>
            <a:off x="4644008" y="3068960"/>
            <a:ext cx="1184940" cy="338554"/>
          </a:xfrm>
          <a:prstGeom prst="rect">
            <a:avLst/>
          </a:prstGeom>
          <a:noFill/>
        </p:spPr>
        <p:txBody>
          <a:bodyPr wrap="none" rtlCol="0">
            <a:spAutoFit/>
          </a:bodyPr>
          <a:lstStyle/>
          <a:p>
            <a:r>
              <a:rPr lang="en-US" altLang="zh-CN" sz="1600" dirty="0" err="1" smtClean="0"/>
              <a:t>Jiawei</a:t>
            </a:r>
            <a:r>
              <a:rPr lang="en-US" altLang="zh-CN" sz="1600" dirty="0" smtClean="0"/>
              <a:t> Han</a:t>
            </a:r>
            <a:endParaRPr lang="zh-CN" altLang="en-US" sz="1600" dirty="0"/>
          </a:p>
        </p:txBody>
      </p:sp>
      <p:sp>
        <p:nvSpPr>
          <p:cNvPr id="14" name="TextBox 13"/>
          <p:cNvSpPr txBox="1"/>
          <p:nvPr/>
        </p:nvSpPr>
        <p:spPr>
          <a:xfrm>
            <a:off x="6827923" y="3068960"/>
            <a:ext cx="912429" cy="338554"/>
          </a:xfrm>
          <a:prstGeom prst="rect">
            <a:avLst/>
          </a:prstGeom>
          <a:noFill/>
        </p:spPr>
        <p:txBody>
          <a:bodyPr wrap="none" rtlCol="0">
            <a:spAutoFit/>
          </a:bodyPr>
          <a:lstStyle/>
          <a:p>
            <a:r>
              <a:rPr lang="en-US" altLang="zh-CN" sz="1600" dirty="0" err="1" smtClean="0"/>
              <a:t>Jian</a:t>
            </a:r>
            <a:r>
              <a:rPr lang="en-US" altLang="zh-CN" sz="1600" dirty="0" smtClean="0"/>
              <a:t> Pei</a:t>
            </a:r>
            <a:endParaRPr lang="zh-CN" altLang="en-US" sz="1600" dirty="0"/>
          </a:p>
        </p:txBody>
      </p:sp>
      <p:pic>
        <p:nvPicPr>
          <p:cNvPr id="86022"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76964" y="3958253"/>
            <a:ext cx="10953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804006" y="5610726"/>
            <a:ext cx="1247714" cy="338554"/>
          </a:xfrm>
          <a:prstGeom prst="rect">
            <a:avLst/>
          </a:prstGeom>
          <a:noFill/>
        </p:spPr>
        <p:txBody>
          <a:bodyPr wrap="none" rtlCol="0">
            <a:spAutoFit/>
          </a:bodyPr>
          <a:lstStyle/>
          <a:p>
            <a:r>
              <a:rPr lang="en-US" altLang="zh-CN" sz="1600" dirty="0" err="1" smtClean="0"/>
              <a:t>Qiang</a:t>
            </a:r>
            <a:r>
              <a:rPr lang="en-US" altLang="zh-CN" sz="1600" dirty="0" smtClean="0"/>
              <a:t> Yang</a:t>
            </a:r>
            <a:endParaRPr lang="zh-CN" altLang="en-US" sz="1600" dirty="0"/>
          </a:p>
        </p:txBody>
      </p:sp>
      <p:pic>
        <p:nvPicPr>
          <p:cNvPr id="86023" name="Picture 7"/>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771800" y="3989283"/>
            <a:ext cx="11144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2661916" y="5610726"/>
            <a:ext cx="1334020" cy="338554"/>
          </a:xfrm>
          <a:prstGeom prst="rect">
            <a:avLst/>
          </a:prstGeom>
        </p:spPr>
        <p:txBody>
          <a:bodyPr wrap="none">
            <a:spAutoFit/>
          </a:bodyPr>
          <a:lstStyle/>
          <a:p>
            <a:r>
              <a:rPr lang="en-US" altLang="zh-CN" sz="1600" dirty="0" err="1"/>
              <a:t>Chih</a:t>
            </a:r>
            <a:r>
              <a:rPr lang="en-US" altLang="zh-CN" sz="1600" dirty="0"/>
              <a:t>-Jen Lin</a:t>
            </a:r>
            <a:endParaRPr lang="zh-CN" altLang="en-US" sz="1600" dirty="0"/>
          </a:p>
        </p:txBody>
      </p:sp>
      <p:pic>
        <p:nvPicPr>
          <p:cNvPr id="86024" name="Picture 8"/>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716016" y="4037854"/>
            <a:ext cx="1193383" cy="138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4669281" y="5610726"/>
            <a:ext cx="1285288" cy="338554"/>
          </a:xfrm>
          <a:prstGeom prst="rect">
            <a:avLst/>
          </a:prstGeom>
        </p:spPr>
        <p:txBody>
          <a:bodyPr wrap="none">
            <a:spAutoFit/>
          </a:bodyPr>
          <a:lstStyle/>
          <a:p>
            <a:r>
              <a:rPr lang="en-US" altLang="zh-CN" sz="1600" dirty="0"/>
              <a:t>Philip S. Yu </a:t>
            </a:r>
            <a:endParaRPr lang="zh-CN" altLang="en-US" sz="1600" dirty="0"/>
          </a:p>
        </p:txBody>
      </p:sp>
      <p:pic>
        <p:nvPicPr>
          <p:cNvPr id="86027" name="Picture 11"/>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743290" y="4037854"/>
            <a:ext cx="1152128" cy="134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矩形 22"/>
          <p:cNvSpPr/>
          <p:nvPr/>
        </p:nvSpPr>
        <p:spPr>
          <a:xfrm>
            <a:off x="6444208" y="5610726"/>
            <a:ext cx="1800493" cy="338554"/>
          </a:xfrm>
          <a:prstGeom prst="rect">
            <a:avLst/>
          </a:prstGeom>
        </p:spPr>
        <p:txBody>
          <a:bodyPr wrap="none">
            <a:spAutoFit/>
          </a:bodyPr>
          <a:lstStyle/>
          <a:p>
            <a:r>
              <a:rPr lang="en-US" altLang="zh-CN" sz="1600" dirty="0" err="1" smtClean="0"/>
              <a:t>Changshui</a:t>
            </a:r>
            <a:r>
              <a:rPr lang="en-US" altLang="zh-CN" sz="1600" dirty="0" smtClean="0"/>
              <a:t> Zhang</a:t>
            </a:r>
            <a:endParaRPr lang="zh-CN" altLang="en-US" sz="1600" dirty="0"/>
          </a:p>
        </p:txBody>
      </p:sp>
    </p:spTree>
    <p:extLst>
      <p:ext uri="{BB962C8B-B14F-4D97-AF65-F5344CB8AC3E}">
        <p14:creationId xmlns:p14="http://schemas.microsoft.com/office/powerpoint/2010/main" val="10100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wheel(1)">
                                      <p:cBhvr>
                                        <p:cTn id="7" dur="2000"/>
                                        <p:tgtEl>
                                          <p:spTgt spid="86018"/>
                                        </p:tgtEl>
                                      </p:cBhvr>
                                    </p:animEffect>
                                  </p:childTnLst>
                                </p:cTn>
                              </p:par>
                              <p:par>
                                <p:cTn id="8" presetID="21" presetClass="entr" presetSubtype="1" fill="hold" nodeType="withEffect">
                                  <p:stCondLst>
                                    <p:cond delay="0"/>
                                  </p:stCondLst>
                                  <p:childTnLst>
                                    <p:set>
                                      <p:cBhvr>
                                        <p:cTn id="9" dur="1" fill="hold">
                                          <p:stCondLst>
                                            <p:cond delay="0"/>
                                          </p:stCondLst>
                                        </p:cTn>
                                        <p:tgtEl>
                                          <p:spTgt spid="86019"/>
                                        </p:tgtEl>
                                        <p:attrNameLst>
                                          <p:attrName>style.visibility</p:attrName>
                                        </p:attrNameLst>
                                      </p:cBhvr>
                                      <p:to>
                                        <p:strVal val="visible"/>
                                      </p:to>
                                    </p:set>
                                    <p:animEffect transition="in" filter="wheel(1)">
                                      <p:cBhvr>
                                        <p:cTn id="10" dur="2000"/>
                                        <p:tgtEl>
                                          <p:spTgt spid="86019"/>
                                        </p:tgtEl>
                                      </p:cBhvr>
                                    </p:animEffect>
                                  </p:childTnLst>
                                </p:cTn>
                              </p:par>
                              <p:par>
                                <p:cTn id="11" presetID="21" presetClass="entr" presetSubtype="1" fill="hold" nodeType="withEffect">
                                  <p:stCondLst>
                                    <p:cond delay="0"/>
                                  </p:stCondLst>
                                  <p:childTnLst>
                                    <p:set>
                                      <p:cBhvr>
                                        <p:cTn id="12" dur="1" fill="hold">
                                          <p:stCondLst>
                                            <p:cond delay="0"/>
                                          </p:stCondLst>
                                        </p:cTn>
                                        <p:tgtEl>
                                          <p:spTgt spid="86020"/>
                                        </p:tgtEl>
                                        <p:attrNameLst>
                                          <p:attrName>style.visibility</p:attrName>
                                        </p:attrNameLst>
                                      </p:cBhvr>
                                      <p:to>
                                        <p:strVal val="visible"/>
                                      </p:to>
                                    </p:set>
                                    <p:animEffect transition="in" filter="wheel(1)">
                                      <p:cBhvr>
                                        <p:cTn id="13" dur="2000"/>
                                        <p:tgtEl>
                                          <p:spTgt spid="86020"/>
                                        </p:tgtEl>
                                      </p:cBhvr>
                                    </p:animEffect>
                                  </p:childTnLst>
                                </p:cTn>
                              </p:par>
                              <p:par>
                                <p:cTn id="14" presetID="21" presetClass="entr" presetSubtype="1" fill="hold" nodeType="withEffect">
                                  <p:stCondLst>
                                    <p:cond delay="0"/>
                                  </p:stCondLst>
                                  <p:childTnLst>
                                    <p:set>
                                      <p:cBhvr>
                                        <p:cTn id="15" dur="1" fill="hold">
                                          <p:stCondLst>
                                            <p:cond delay="0"/>
                                          </p:stCondLst>
                                        </p:cTn>
                                        <p:tgtEl>
                                          <p:spTgt spid="86021"/>
                                        </p:tgtEl>
                                        <p:attrNameLst>
                                          <p:attrName>style.visibility</p:attrName>
                                        </p:attrNameLst>
                                      </p:cBhvr>
                                      <p:to>
                                        <p:strVal val="visible"/>
                                      </p:to>
                                    </p:set>
                                    <p:animEffect transition="in" filter="wheel(1)">
                                      <p:cBhvr>
                                        <p:cTn id="16" dur="2000"/>
                                        <p:tgtEl>
                                          <p:spTgt spid="8602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2000"/>
                                        <p:tgtEl>
                                          <p:spTgt spid="14"/>
                                        </p:tgtEl>
                                      </p:cBhvr>
                                    </p:animEffect>
                                  </p:childTnLst>
                                </p:cTn>
                              </p:par>
                              <p:par>
                                <p:cTn id="29" presetID="21" presetClass="entr" presetSubtype="1" fill="hold" nodeType="withEffect">
                                  <p:stCondLst>
                                    <p:cond delay="0"/>
                                  </p:stCondLst>
                                  <p:childTnLst>
                                    <p:set>
                                      <p:cBhvr>
                                        <p:cTn id="30" dur="1" fill="hold">
                                          <p:stCondLst>
                                            <p:cond delay="0"/>
                                          </p:stCondLst>
                                        </p:cTn>
                                        <p:tgtEl>
                                          <p:spTgt spid="86022"/>
                                        </p:tgtEl>
                                        <p:attrNameLst>
                                          <p:attrName>style.visibility</p:attrName>
                                        </p:attrNameLst>
                                      </p:cBhvr>
                                      <p:to>
                                        <p:strVal val="visible"/>
                                      </p:to>
                                    </p:set>
                                    <p:animEffect transition="in" filter="wheel(1)">
                                      <p:cBhvr>
                                        <p:cTn id="31" dur="2000"/>
                                        <p:tgtEl>
                                          <p:spTgt spid="86022"/>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par>
                                <p:cTn id="35" presetID="21" presetClass="entr" presetSubtype="1" fill="hold" nodeType="withEffect">
                                  <p:stCondLst>
                                    <p:cond delay="0"/>
                                  </p:stCondLst>
                                  <p:childTnLst>
                                    <p:set>
                                      <p:cBhvr>
                                        <p:cTn id="36" dur="1" fill="hold">
                                          <p:stCondLst>
                                            <p:cond delay="0"/>
                                          </p:stCondLst>
                                        </p:cTn>
                                        <p:tgtEl>
                                          <p:spTgt spid="86023"/>
                                        </p:tgtEl>
                                        <p:attrNameLst>
                                          <p:attrName>style.visibility</p:attrName>
                                        </p:attrNameLst>
                                      </p:cBhvr>
                                      <p:to>
                                        <p:strVal val="visible"/>
                                      </p:to>
                                    </p:set>
                                    <p:animEffect transition="in" filter="wheel(1)">
                                      <p:cBhvr>
                                        <p:cTn id="37" dur="2000"/>
                                        <p:tgtEl>
                                          <p:spTgt spid="86023"/>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2000"/>
                                        <p:tgtEl>
                                          <p:spTgt spid="8"/>
                                        </p:tgtEl>
                                      </p:cBhvr>
                                    </p:animEffect>
                                  </p:childTnLst>
                                </p:cTn>
                              </p:par>
                              <p:par>
                                <p:cTn id="41" presetID="21" presetClass="entr" presetSubtype="1" fill="hold" nodeType="withEffect">
                                  <p:stCondLst>
                                    <p:cond delay="0"/>
                                  </p:stCondLst>
                                  <p:childTnLst>
                                    <p:set>
                                      <p:cBhvr>
                                        <p:cTn id="42" dur="1" fill="hold">
                                          <p:stCondLst>
                                            <p:cond delay="0"/>
                                          </p:stCondLst>
                                        </p:cTn>
                                        <p:tgtEl>
                                          <p:spTgt spid="86024"/>
                                        </p:tgtEl>
                                        <p:attrNameLst>
                                          <p:attrName>style.visibility</p:attrName>
                                        </p:attrNameLst>
                                      </p:cBhvr>
                                      <p:to>
                                        <p:strVal val="visible"/>
                                      </p:to>
                                    </p:set>
                                    <p:animEffect transition="in" filter="wheel(1)">
                                      <p:cBhvr>
                                        <p:cTn id="43" dur="2000"/>
                                        <p:tgtEl>
                                          <p:spTgt spid="86024"/>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heel(1)">
                                      <p:cBhvr>
                                        <p:cTn id="46" dur="2000"/>
                                        <p:tgtEl>
                                          <p:spTgt spid="9"/>
                                        </p:tgtEl>
                                      </p:cBhvr>
                                    </p:animEffect>
                                  </p:childTnLst>
                                </p:cTn>
                              </p:par>
                              <p:par>
                                <p:cTn id="47" presetID="21" presetClass="entr" presetSubtype="1" fill="hold" nodeType="withEffect">
                                  <p:stCondLst>
                                    <p:cond delay="0"/>
                                  </p:stCondLst>
                                  <p:childTnLst>
                                    <p:set>
                                      <p:cBhvr>
                                        <p:cTn id="48" dur="1" fill="hold">
                                          <p:stCondLst>
                                            <p:cond delay="0"/>
                                          </p:stCondLst>
                                        </p:cTn>
                                        <p:tgtEl>
                                          <p:spTgt spid="86027"/>
                                        </p:tgtEl>
                                        <p:attrNameLst>
                                          <p:attrName>style.visibility</p:attrName>
                                        </p:attrNameLst>
                                      </p:cBhvr>
                                      <p:to>
                                        <p:strVal val="visible"/>
                                      </p:to>
                                    </p:set>
                                    <p:animEffect transition="in" filter="wheel(1)">
                                      <p:cBhvr>
                                        <p:cTn id="49" dur="2000"/>
                                        <p:tgtEl>
                                          <p:spTgt spid="8602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heel(1)">
                                      <p:cBhvr>
                                        <p:cTn id="5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6" grpId="0"/>
      <p:bldP spid="8" grpId="0"/>
      <p:bldP spid="9"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Resources</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14</a:t>
            </a:fld>
            <a:endParaRPr lang="en-US" altLang="zh-CN"/>
          </a:p>
        </p:txBody>
      </p:sp>
      <p:pic>
        <p:nvPicPr>
          <p:cNvPr id="2050" name="Picture 2" descr="Goog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435651"/>
            <a:ext cx="2133600" cy="850349"/>
          </a:xfrm>
          <a:prstGeom prst="rect">
            <a:avLst/>
          </a:prstGeom>
          <a:noFill/>
        </p:spPr>
      </p:pic>
      <p:pic>
        <p:nvPicPr>
          <p:cNvPr id="2054" name="Picture 6" descr="Wikipedia">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52600" y="3810000"/>
            <a:ext cx="1219200" cy="1219200"/>
          </a:xfrm>
          <a:prstGeom prst="rect">
            <a:avLst/>
          </a:prstGeom>
          <a:noFill/>
        </p:spPr>
      </p:pic>
      <p:pic>
        <p:nvPicPr>
          <p:cNvPr id="2066" name="Picture 18" descr="KDnuggets">
            <a:hlinkClick r:id="rId6"/>
          </p:cNvPr>
          <p:cNvPicPr>
            <a:picLocks noChangeAspect="1" noChangeArrowheads="1"/>
          </p:cNvPicPr>
          <p:nvPr/>
        </p:nvPicPr>
        <p:blipFill>
          <a:blip r:embed="rId7" cstate="print"/>
          <a:srcRect/>
          <a:stretch>
            <a:fillRect/>
          </a:stretch>
        </p:blipFill>
        <p:spPr bwMode="auto">
          <a:xfrm>
            <a:off x="1447799" y="5257800"/>
            <a:ext cx="1869436" cy="609600"/>
          </a:xfrm>
          <a:prstGeom prst="rect">
            <a:avLst/>
          </a:prstGeom>
          <a:noFill/>
        </p:spPr>
      </p:pic>
      <p:pic>
        <p:nvPicPr>
          <p:cNvPr id="15" name="Picture 4" descr="http://archive.ics.uci.edu/ml/assets/logo.gif">
            <a:hlinkClick r:id="rId8"/>
          </p:cNvPr>
          <p:cNvPicPr>
            <a:picLocks noChangeAspect="1" noChangeArrowheads="1"/>
          </p:cNvPicPr>
          <p:nvPr/>
        </p:nvPicPr>
        <p:blipFill>
          <a:blip r:embed="rId9" cstate="print"/>
          <a:srcRect/>
          <a:stretch>
            <a:fillRect/>
          </a:stretch>
        </p:blipFill>
        <p:spPr bwMode="auto">
          <a:xfrm>
            <a:off x="4442792" y="4984203"/>
            <a:ext cx="3657600" cy="1181101"/>
          </a:xfrm>
          <a:prstGeom prst="rect">
            <a:avLst/>
          </a:prstGeom>
          <a:noFill/>
        </p:spPr>
      </p:pic>
      <p:pic>
        <p:nvPicPr>
          <p:cNvPr id="87042"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89382" y="2581558"/>
            <a:ext cx="2030490" cy="80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369119" y="1234374"/>
            <a:ext cx="1795169" cy="128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8"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938943" y="2708920"/>
            <a:ext cx="267701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Interdisciplinary</a:t>
            </a:r>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15</a:t>
            </a:fld>
            <a:endParaRPr lang="en-US" altLang="zh-CN"/>
          </a:p>
        </p:txBody>
      </p:sp>
      <p:graphicFrame>
        <p:nvGraphicFramePr>
          <p:cNvPr id="5" name="Diagram 4"/>
          <p:cNvGraphicFramePr/>
          <p:nvPr>
            <p:extLst>
              <p:ext uri="{D42A27DB-BD31-4B8C-83A1-F6EECF244321}">
                <p14:modId xmlns:p14="http://schemas.microsoft.com/office/powerpoint/2010/main" val="95286401"/>
              </p:ext>
            </p:extLst>
          </p:nvPr>
        </p:nvGraphicFramePr>
        <p:xfrm>
          <a:off x="685800" y="990600"/>
          <a:ext cx="7772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71924E5-F3B4-4B84-BA8D-112FD5B014B5}"/>
                                            </p:graphicEl>
                                          </p:spTgt>
                                        </p:tgtEl>
                                        <p:attrNameLst>
                                          <p:attrName>style.visibility</p:attrName>
                                        </p:attrNameLst>
                                      </p:cBhvr>
                                      <p:to>
                                        <p:strVal val="visible"/>
                                      </p:to>
                                    </p:set>
                                    <p:animEffect transition="in" filter="fade">
                                      <p:cBhvr>
                                        <p:cTn id="7" dur="500"/>
                                        <p:tgtEl>
                                          <p:spTgt spid="5">
                                            <p:graphicEl>
                                              <a:dgm id="{D71924E5-F3B4-4B84-BA8D-112FD5B014B5}"/>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256B9C73-7B1E-41AB-B31D-5372862F8FFC}"/>
                                            </p:graphicEl>
                                          </p:spTgt>
                                        </p:tgtEl>
                                        <p:attrNameLst>
                                          <p:attrName>style.visibility</p:attrName>
                                        </p:attrNameLst>
                                      </p:cBhvr>
                                      <p:to>
                                        <p:strVal val="visible"/>
                                      </p:to>
                                    </p:set>
                                    <p:animEffect transition="in" filter="fade">
                                      <p:cBhvr>
                                        <p:cTn id="11" dur="500"/>
                                        <p:tgtEl>
                                          <p:spTgt spid="5">
                                            <p:graphicEl>
                                              <a:dgm id="{256B9C73-7B1E-41AB-B31D-5372862F8FFC}"/>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graphicEl>
                                              <a:dgm id="{D92B7FBA-F81F-49F0-BBF8-56C30004B026}"/>
                                            </p:graphicEl>
                                          </p:spTgt>
                                        </p:tgtEl>
                                        <p:attrNameLst>
                                          <p:attrName>style.visibility</p:attrName>
                                        </p:attrNameLst>
                                      </p:cBhvr>
                                      <p:to>
                                        <p:strVal val="visible"/>
                                      </p:to>
                                    </p:set>
                                    <p:animEffect transition="in" filter="fade">
                                      <p:cBhvr>
                                        <p:cTn id="14" dur="500"/>
                                        <p:tgtEl>
                                          <p:spTgt spid="5">
                                            <p:graphicEl>
                                              <a:dgm id="{D92B7FBA-F81F-49F0-BBF8-56C30004B026}"/>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graphicEl>
                                              <a:dgm id="{E4D18B2D-5BD4-4028-BC93-074605399E52}"/>
                                            </p:graphicEl>
                                          </p:spTgt>
                                        </p:tgtEl>
                                        <p:attrNameLst>
                                          <p:attrName>style.visibility</p:attrName>
                                        </p:attrNameLst>
                                      </p:cBhvr>
                                      <p:to>
                                        <p:strVal val="visible"/>
                                      </p:to>
                                    </p:set>
                                    <p:animEffect transition="in" filter="fade">
                                      <p:cBhvr>
                                        <p:cTn id="18" dur="500"/>
                                        <p:tgtEl>
                                          <p:spTgt spid="5">
                                            <p:graphicEl>
                                              <a:dgm id="{E4D18B2D-5BD4-4028-BC93-074605399E5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9DAD4769-8F8C-4437-8000-DB1A29FBBE5F}"/>
                                            </p:graphicEl>
                                          </p:spTgt>
                                        </p:tgtEl>
                                        <p:attrNameLst>
                                          <p:attrName>style.visibility</p:attrName>
                                        </p:attrNameLst>
                                      </p:cBhvr>
                                      <p:to>
                                        <p:strVal val="visible"/>
                                      </p:to>
                                    </p:set>
                                    <p:animEffect transition="in" filter="fade">
                                      <p:cBhvr>
                                        <p:cTn id="21" dur="500"/>
                                        <p:tgtEl>
                                          <p:spTgt spid="5">
                                            <p:graphicEl>
                                              <a:dgm id="{9DAD4769-8F8C-4437-8000-DB1A29FBBE5F}"/>
                                            </p:graphic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
                                            <p:graphicEl>
                                              <a:dgm id="{AFD50E63-F934-42B7-8726-1A2B0F5E6AC1}"/>
                                            </p:graphicEl>
                                          </p:spTgt>
                                        </p:tgtEl>
                                        <p:attrNameLst>
                                          <p:attrName>style.visibility</p:attrName>
                                        </p:attrNameLst>
                                      </p:cBhvr>
                                      <p:to>
                                        <p:strVal val="visible"/>
                                      </p:to>
                                    </p:set>
                                    <p:animEffect transition="in" filter="fade">
                                      <p:cBhvr>
                                        <p:cTn id="25" dur="500"/>
                                        <p:tgtEl>
                                          <p:spTgt spid="5">
                                            <p:graphicEl>
                                              <a:dgm id="{AFD50E63-F934-42B7-8726-1A2B0F5E6AC1}"/>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BDF3442C-731C-4F32-9AE7-857DBC6E6448}"/>
                                            </p:graphicEl>
                                          </p:spTgt>
                                        </p:tgtEl>
                                        <p:attrNameLst>
                                          <p:attrName>style.visibility</p:attrName>
                                        </p:attrNameLst>
                                      </p:cBhvr>
                                      <p:to>
                                        <p:strVal val="visible"/>
                                      </p:to>
                                    </p:set>
                                    <p:animEffect transition="in" filter="fade">
                                      <p:cBhvr>
                                        <p:cTn id="28" dur="500"/>
                                        <p:tgtEl>
                                          <p:spTgt spid="5">
                                            <p:graphicEl>
                                              <a:dgm id="{BDF3442C-731C-4F32-9AE7-857DBC6E6448}"/>
                                            </p:graphic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5">
                                            <p:graphicEl>
                                              <a:dgm id="{00FF9880-B45C-4A8F-9038-FC000D96359E}"/>
                                            </p:graphicEl>
                                          </p:spTgt>
                                        </p:tgtEl>
                                        <p:attrNameLst>
                                          <p:attrName>style.visibility</p:attrName>
                                        </p:attrNameLst>
                                      </p:cBhvr>
                                      <p:to>
                                        <p:strVal val="visible"/>
                                      </p:to>
                                    </p:set>
                                    <p:animEffect transition="in" filter="fade">
                                      <p:cBhvr>
                                        <p:cTn id="32" dur="500"/>
                                        <p:tgtEl>
                                          <p:spTgt spid="5">
                                            <p:graphicEl>
                                              <a:dgm id="{00FF9880-B45C-4A8F-9038-FC000D96359E}"/>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graphicEl>
                                              <a:dgm id="{CD64E2A7-0188-4842-8113-EB51FC4DACF9}"/>
                                            </p:graphicEl>
                                          </p:spTgt>
                                        </p:tgtEl>
                                        <p:attrNameLst>
                                          <p:attrName>style.visibility</p:attrName>
                                        </p:attrNameLst>
                                      </p:cBhvr>
                                      <p:to>
                                        <p:strVal val="visible"/>
                                      </p:to>
                                    </p:set>
                                    <p:animEffect transition="in" filter="fade">
                                      <p:cBhvr>
                                        <p:cTn id="35" dur="500"/>
                                        <p:tgtEl>
                                          <p:spTgt spid="5">
                                            <p:graphicEl>
                                              <a:dgm id="{CD64E2A7-0188-4842-8113-EB51FC4DACF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Ubiquitous</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16</a:t>
            </a:fld>
            <a:endParaRPr lang="en-US" altLang="zh-CN"/>
          </a:p>
        </p:txBody>
      </p:sp>
      <p:graphicFrame>
        <p:nvGraphicFramePr>
          <p:cNvPr id="6" name="图示 5"/>
          <p:cNvGraphicFramePr/>
          <p:nvPr>
            <p:extLst>
              <p:ext uri="{D42A27DB-BD31-4B8C-83A1-F6EECF244321}">
                <p14:modId xmlns:p14="http://schemas.microsoft.com/office/powerpoint/2010/main" val="4158154919"/>
              </p:ext>
            </p:extLst>
          </p:nvPr>
        </p:nvGraphicFramePr>
        <p:xfrm>
          <a:off x="1524000" y="1651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48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5D189C5-AD87-4F5C-9BFB-74C9AEEFFD96}"/>
                                            </p:graphicEl>
                                          </p:spTgt>
                                        </p:tgtEl>
                                        <p:attrNameLst>
                                          <p:attrName>style.visibility</p:attrName>
                                        </p:attrNameLst>
                                      </p:cBhvr>
                                      <p:to>
                                        <p:strVal val="visible"/>
                                      </p:to>
                                    </p:set>
                                    <p:animEffect transition="in" filter="fade">
                                      <p:cBhvr>
                                        <p:cTn id="7" dur="250"/>
                                        <p:tgtEl>
                                          <p:spTgt spid="6">
                                            <p:graphicEl>
                                              <a:dgm id="{75D189C5-AD87-4F5C-9BFB-74C9AEEFFD96}"/>
                                            </p:graphic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6">
                                            <p:graphicEl>
                                              <a:dgm id="{B62BD95B-A9BF-420C-9609-4751BE55E247}"/>
                                            </p:graphicEl>
                                          </p:spTgt>
                                        </p:tgtEl>
                                        <p:attrNameLst>
                                          <p:attrName>style.visibility</p:attrName>
                                        </p:attrNameLst>
                                      </p:cBhvr>
                                      <p:to>
                                        <p:strVal val="visible"/>
                                      </p:to>
                                    </p:set>
                                    <p:animEffect transition="in" filter="fade">
                                      <p:cBhvr>
                                        <p:cTn id="11" dur="500"/>
                                        <p:tgtEl>
                                          <p:spTgt spid="6">
                                            <p:graphicEl>
                                              <a:dgm id="{B62BD95B-A9BF-420C-9609-4751BE55E247}"/>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graphicEl>
                                              <a:dgm id="{1A56711E-D2E7-479C-A977-43EB3F326260}"/>
                                            </p:graphicEl>
                                          </p:spTgt>
                                        </p:tgtEl>
                                        <p:attrNameLst>
                                          <p:attrName>style.visibility</p:attrName>
                                        </p:attrNameLst>
                                      </p:cBhvr>
                                      <p:to>
                                        <p:strVal val="visible"/>
                                      </p:to>
                                    </p:set>
                                    <p:animEffect transition="in" filter="fade">
                                      <p:cBhvr>
                                        <p:cTn id="14" dur="500"/>
                                        <p:tgtEl>
                                          <p:spTgt spid="6">
                                            <p:graphicEl>
                                              <a:dgm id="{1A56711E-D2E7-479C-A977-43EB3F326260}"/>
                                            </p:graphicEl>
                                          </p:spTgt>
                                        </p:tgtEl>
                                      </p:cBhvr>
                                    </p:animEffect>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6">
                                            <p:graphicEl>
                                              <a:dgm id="{3C11D3C6-E376-4BDE-B5F2-77D35D101725}"/>
                                            </p:graphicEl>
                                          </p:spTgt>
                                        </p:tgtEl>
                                        <p:attrNameLst>
                                          <p:attrName>style.visibility</p:attrName>
                                        </p:attrNameLst>
                                      </p:cBhvr>
                                      <p:to>
                                        <p:strVal val="visible"/>
                                      </p:to>
                                    </p:set>
                                    <p:animEffect transition="in" filter="fade">
                                      <p:cBhvr>
                                        <p:cTn id="18" dur="500"/>
                                        <p:tgtEl>
                                          <p:spTgt spid="6">
                                            <p:graphicEl>
                                              <a:dgm id="{3C11D3C6-E376-4BDE-B5F2-77D35D101725}"/>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CA0D0D1D-25AD-4FD9-95CF-9043890526FD}"/>
                                            </p:graphicEl>
                                          </p:spTgt>
                                        </p:tgtEl>
                                        <p:attrNameLst>
                                          <p:attrName>style.visibility</p:attrName>
                                        </p:attrNameLst>
                                      </p:cBhvr>
                                      <p:to>
                                        <p:strVal val="visible"/>
                                      </p:to>
                                    </p:set>
                                    <p:animEffect transition="in" filter="fade">
                                      <p:cBhvr>
                                        <p:cTn id="21" dur="500"/>
                                        <p:tgtEl>
                                          <p:spTgt spid="6">
                                            <p:graphicEl>
                                              <a:dgm id="{CA0D0D1D-25AD-4FD9-95CF-9043890526FD}"/>
                                            </p:graphicEl>
                                          </p:spTgt>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6">
                                            <p:graphicEl>
                                              <a:dgm id="{E248DDEA-D478-414B-B334-7382051BE131}"/>
                                            </p:graphicEl>
                                          </p:spTgt>
                                        </p:tgtEl>
                                        <p:attrNameLst>
                                          <p:attrName>style.visibility</p:attrName>
                                        </p:attrNameLst>
                                      </p:cBhvr>
                                      <p:to>
                                        <p:strVal val="visible"/>
                                      </p:to>
                                    </p:set>
                                    <p:animEffect transition="in" filter="fade">
                                      <p:cBhvr>
                                        <p:cTn id="25" dur="500"/>
                                        <p:tgtEl>
                                          <p:spTgt spid="6">
                                            <p:graphicEl>
                                              <a:dgm id="{E248DDEA-D478-414B-B334-7382051BE131}"/>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graphicEl>
                                              <a:dgm id="{8C811A30-DE53-4007-B726-27DDC53F63D6}"/>
                                            </p:graphicEl>
                                          </p:spTgt>
                                        </p:tgtEl>
                                        <p:attrNameLst>
                                          <p:attrName>style.visibility</p:attrName>
                                        </p:attrNameLst>
                                      </p:cBhvr>
                                      <p:to>
                                        <p:strVal val="visible"/>
                                      </p:to>
                                    </p:set>
                                    <p:animEffect transition="in" filter="fade">
                                      <p:cBhvr>
                                        <p:cTn id="28" dur="500"/>
                                        <p:tgtEl>
                                          <p:spTgt spid="6">
                                            <p:graphicEl>
                                              <a:dgm id="{8C811A30-DE53-4007-B726-27DDC53F63D6}"/>
                                            </p:graphicEl>
                                          </p:spTgt>
                                        </p:tgtEl>
                                      </p:cBhvr>
                                    </p:animEffect>
                                  </p:childTnLst>
                                </p:cTn>
                              </p:par>
                            </p:childTnLst>
                          </p:cTn>
                        </p:par>
                        <p:par>
                          <p:cTn id="29" fill="hold">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6">
                                            <p:graphicEl>
                                              <a:dgm id="{88D3F77A-CC3E-4FEB-A784-67AB4C9A457A}"/>
                                            </p:graphicEl>
                                          </p:spTgt>
                                        </p:tgtEl>
                                        <p:attrNameLst>
                                          <p:attrName>style.visibility</p:attrName>
                                        </p:attrNameLst>
                                      </p:cBhvr>
                                      <p:to>
                                        <p:strVal val="visible"/>
                                      </p:to>
                                    </p:set>
                                    <p:animEffect transition="in" filter="fade">
                                      <p:cBhvr>
                                        <p:cTn id="32" dur="500"/>
                                        <p:tgtEl>
                                          <p:spTgt spid="6">
                                            <p:graphicEl>
                                              <a:dgm id="{88D3F77A-CC3E-4FEB-A784-67AB4C9A457A}"/>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graphicEl>
                                              <a:dgm id="{DDDD31F0-3FC4-4604-9211-2BE0B433EDFA}"/>
                                            </p:graphicEl>
                                          </p:spTgt>
                                        </p:tgtEl>
                                        <p:attrNameLst>
                                          <p:attrName>style.visibility</p:attrName>
                                        </p:attrNameLst>
                                      </p:cBhvr>
                                      <p:to>
                                        <p:strVal val="visible"/>
                                      </p:to>
                                    </p:set>
                                    <p:animEffect transition="in" filter="fade">
                                      <p:cBhvr>
                                        <p:cTn id="35" dur="500"/>
                                        <p:tgtEl>
                                          <p:spTgt spid="6">
                                            <p:graphicEl>
                                              <a:dgm id="{DDDD31F0-3FC4-4604-9211-2BE0B433EDFA}"/>
                                            </p:graphicEl>
                                          </p:spTgt>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6">
                                            <p:graphicEl>
                                              <a:dgm id="{50CDBF3D-D029-4D7B-BD73-B8808354D6FF}"/>
                                            </p:graphicEl>
                                          </p:spTgt>
                                        </p:tgtEl>
                                        <p:attrNameLst>
                                          <p:attrName>style.visibility</p:attrName>
                                        </p:attrNameLst>
                                      </p:cBhvr>
                                      <p:to>
                                        <p:strVal val="visible"/>
                                      </p:to>
                                    </p:set>
                                    <p:animEffect transition="in" filter="fade">
                                      <p:cBhvr>
                                        <p:cTn id="39" dur="500"/>
                                        <p:tgtEl>
                                          <p:spTgt spid="6">
                                            <p:graphicEl>
                                              <a:dgm id="{50CDBF3D-D029-4D7B-BD73-B8808354D6FF}"/>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graphicEl>
                                              <a:dgm id="{D73868D2-FB23-4A65-A4AD-1343544CFB41}"/>
                                            </p:graphicEl>
                                          </p:spTgt>
                                        </p:tgtEl>
                                        <p:attrNameLst>
                                          <p:attrName>style.visibility</p:attrName>
                                        </p:attrNameLst>
                                      </p:cBhvr>
                                      <p:to>
                                        <p:strVal val="visible"/>
                                      </p:to>
                                    </p:set>
                                    <p:animEffect transition="in" filter="fade">
                                      <p:cBhvr>
                                        <p:cTn id="42" dur="500"/>
                                        <p:tgtEl>
                                          <p:spTgt spid="6">
                                            <p:graphicEl>
                                              <a:dgm id="{D73868D2-FB23-4A65-A4AD-1343544CFB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Comprehensive Learning</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17</a:t>
            </a:fld>
            <a:endParaRPr lang="en-US" altLang="zh-CN"/>
          </a:p>
        </p:txBody>
      </p:sp>
      <p:graphicFrame>
        <p:nvGraphicFramePr>
          <p:cNvPr id="7" name="图示 6"/>
          <p:cNvGraphicFramePr/>
          <p:nvPr>
            <p:extLst>
              <p:ext uri="{D42A27DB-BD31-4B8C-83A1-F6EECF244321}">
                <p14:modId xmlns:p14="http://schemas.microsoft.com/office/powerpoint/2010/main" val="3469028695"/>
              </p:ext>
            </p:extLst>
          </p:nvPr>
        </p:nvGraphicFramePr>
        <p:xfrm>
          <a:off x="1295400" y="1295400"/>
          <a:ext cx="6477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58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3A96C42B-0B9A-4369-8377-7906BD6361F4}"/>
                                            </p:graphicEl>
                                          </p:spTgt>
                                        </p:tgtEl>
                                        <p:attrNameLst>
                                          <p:attrName>style.visibility</p:attrName>
                                        </p:attrNameLst>
                                      </p:cBhvr>
                                      <p:to>
                                        <p:strVal val="visible"/>
                                      </p:to>
                                    </p:set>
                                    <p:animEffect transition="in" filter="fade">
                                      <p:cBhvr>
                                        <p:cTn id="7" dur="500"/>
                                        <p:tgtEl>
                                          <p:spTgt spid="7">
                                            <p:graphicEl>
                                              <a:dgm id="{3A96C42B-0B9A-4369-8377-7906BD6361F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B4670C77-1C09-4D1F-9AFE-E5F350C765B3}"/>
                                            </p:graphicEl>
                                          </p:spTgt>
                                        </p:tgtEl>
                                        <p:attrNameLst>
                                          <p:attrName>style.visibility</p:attrName>
                                        </p:attrNameLst>
                                      </p:cBhvr>
                                      <p:to>
                                        <p:strVal val="visible"/>
                                      </p:to>
                                    </p:set>
                                    <p:animEffect transition="in" filter="fade">
                                      <p:cBhvr>
                                        <p:cTn id="12" dur="500"/>
                                        <p:tgtEl>
                                          <p:spTgt spid="7">
                                            <p:graphicEl>
                                              <a:dgm id="{B4670C77-1C09-4D1F-9AFE-E5F350C765B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9BB243FF-5EB2-492A-A157-CE7718E6D500}"/>
                                            </p:graphicEl>
                                          </p:spTgt>
                                        </p:tgtEl>
                                        <p:attrNameLst>
                                          <p:attrName>style.visibility</p:attrName>
                                        </p:attrNameLst>
                                      </p:cBhvr>
                                      <p:to>
                                        <p:strVal val="visible"/>
                                      </p:to>
                                    </p:set>
                                    <p:animEffect transition="in" filter="fade">
                                      <p:cBhvr>
                                        <p:cTn id="15" dur="500"/>
                                        <p:tgtEl>
                                          <p:spTgt spid="7">
                                            <p:graphicEl>
                                              <a:dgm id="{9BB243FF-5EB2-492A-A157-CE7718E6D500}"/>
                                            </p:graphic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graphicEl>
                                              <a:dgm id="{7154F3ED-5F47-4E40-9DD3-7C3822D8C6B7}"/>
                                            </p:graphicEl>
                                          </p:spTgt>
                                        </p:tgtEl>
                                        <p:attrNameLst>
                                          <p:attrName>style.visibility</p:attrName>
                                        </p:attrNameLst>
                                      </p:cBhvr>
                                      <p:to>
                                        <p:strVal val="visible"/>
                                      </p:to>
                                    </p:set>
                                    <p:animEffect transition="in" filter="fade">
                                      <p:cBhvr>
                                        <p:cTn id="19" dur="500"/>
                                        <p:tgtEl>
                                          <p:spTgt spid="7">
                                            <p:graphicEl>
                                              <a:dgm id="{7154F3ED-5F47-4E40-9DD3-7C3822D8C6B7}"/>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graphicEl>
                                              <a:dgm id="{C029A8FE-2E32-47C5-9A2C-64C0C22DDC73}"/>
                                            </p:graphicEl>
                                          </p:spTgt>
                                        </p:tgtEl>
                                        <p:attrNameLst>
                                          <p:attrName>style.visibility</p:attrName>
                                        </p:attrNameLst>
                                      </p:cBhvr>
                                      <p:to>
                                        <p:strVal val="visible"/>
                                      </p:to>
                                    </p:set>
                                    <p:animEffect transition="in" filter="fade">
                                      <p:cBhvr>
                                        <p:cTn id="24" dur="500"/>
                                        <p:tgtEl>
                                          <p:spTgt spid="7">
                                            <p:graphicEl>
                                              <a:dgm id="{C029A8FE-2E32-47C5-9A2C-64C0C22DDC73}"/>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graphicEl>
                                              <a:dgm id="{6FC199A6-D704-4FBA-B9A7-E073E970CC88}"/>
                                            </p:graphicEl>
                                          </p:spTgt>
                                        </p:tgtEl>
                                        <p:attrNameLst>
                                          <p:attrName>style.visibility</p:attrName>
                                        </p:attrNameLst>
                                      </p:cBhvr>
                                      <p:to>
                                        <p:strVal val="visible"/>
                                      </p:to>
                                    </p:set>
                                    <p:animEffect transition="in" filter="fade">
                                      <p:cBhvr>
                                        <p:cTn id="27" dur="500"/>
                                        <p:tgtEl>
                                          <p:spTgt spid="7">
                                            <p:graphicEl>
                                              <a:dgm id="{6FC199A6-D704-4FBA-B9A7-E073E970CC88}"/>
                                            </p:graphic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
                                            <p:graphicEl>
                                              <a:dgm id="{C7910A32-08F4-4155-A44E-51D17098AC8D}"/>
                                            </p:graphicEl>
                                          </p:spTgt>
                                        </p:tgtEl>
                                        <p:attrNameLst>
                                          <p:attrName>style.visibility</p:attrName>
                                        </p:attrNameLst>
                                      </p:cBhvr>
                                      <p:to>
                                        <p:strVal val="visible"/>
                                      </p:to>
                                    </p:set>
                                    <p:animEffect transition="in" filter="fade">
                                      <p:cBhvr>
                                        <p:cTn id="31" dur="500"/>
                                        <p:tgtEl>
                                          <p:spTgt spid="7">
                                            <p:graphicEl>
                                              <a:dgm id="{C7910A32-08F4-4155-A44E-51D17098AC8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graphicEl>
                                              <a:dgm id="{8501E5CB-45E6-4C18-9A4B-83EE5AB41C7A}"/>
                                            </p:graphicEl>
                                          </p:spTgt>
                                        </p:tgtEl>
                                        <p:attrNameLst>
                                          <p:attrName>style.visibility</p:attrName>
                                        </p:attrNameLst>
                                      </p:cBhvr>
                                      <p:to>
                                        <p:strVal val="visible"/>
                                      </p:to>
                                    </p:set>
                                    <p:animEffect transition="in" filter="fade">
                                      <p:cBhvr>
                                        <p:cTn id="36" dur="500"/>
                                        <p:tgtEl>
                                          <p:spTgt spid="7">
                                            <p:graphicEl>
                                              <a:dgm id="{8501E5CB-45E6-4C18-9A4B-83EE5AB41C7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A578B506-C346-4845-BC78-BC809DF8F1BD}"/>
                                            </p:graphicEl>
                                          </p:spTgt>
                                        </p:tgtEl>
                                        <p:attrNameLst>
                                          <p:attrName>style.visibility</p:attrName>
                                        </p:attrNameLst>
                                      </p:cBhvr>
                                      <p:to>
                                        <p:strVal val="visible"/>
                                      </p:to>
                                    </p:set>
                                    <p:animEffect transition="in" filter="fade">
                                      <p:cBhvr>
                                        <p:cTn id="39" dur="500"/>
                                        <p:tgtEl>
                                          <p:spTgt spid="7">
                                            <p:graphicEl>
                                              <a:dgm id="{A578B506-C346-4845-BC78-BC809DF8F1BD}"/>
                                            </p:graphicEl>
                                          </p:spTgt>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
                                            <p:graphicEl>
                                              <a:dgm id="{126C921C-988B-4ABF-81ED-FFF641E9A43D}"/>
                                            </p:graphicEl>
                                          </p:spTgt>
                                        </p:tgtEl>
                                        <p:attrNameLst>
                                          <p:attrName>style.visibility</p:attrName>
                                        </p:attrNameLst>
                                      </p:cBhvr>
                                      <p:to>
                                        <p:strVal val="visible"/>
                                      </p:to>
                                    </p:set>
                                    <p:animEffect transition="in" filter="fade">
                                      <p:cBhvr>
                                        <p:cTn id="43" dur="500"/>
                                        <p:tgtEl>
                                          <p:spTgt spid="7">
                                            <p:graphicEl>
                                              <a:dgm id="{126C921C-988B-4ABF-81ED-FFF641E9A4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Learning ≠ Listening</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18</a:t>
            </a:fld>
            <a:endParaRPr lang="en-US" altLang="zh-CN"/>
          </a:p>
        </p:txBody>
      </p:sp>
      <p:pic>
        <p:nvPicPr>
          <p:cNvPr id="880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926722"/>
            <a:ext cx="7560840" cy="567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974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69637" name="Picture 5" descr="http://emilysquotes.com/wp-content/uploads/2014/03/EmilysQuotes.Com-value-education-learning-facts-training-mind-thinking-Albert-Einstein-wisdom-intelligence-reas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986" y="600739"/>
            <a:ext cx="9028814" cy="541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9245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18786" name="Picture 2" descr="http://science-all.com/images/wallpapers/pictures-of-scenery/pictures-of-scenery-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71480"/>
            <a:ext cx="9144064" cy="5715040"/>
          </a:xfrm>
          <a:prstGeom prst="rect">
            <a:avLst/>
          </a:prstGeom>
          <a:noFill/>
        </p:spPr>
      </p:pic>
      <p:pic>
        <p:nvPicPr>
          <p:cNvPr id="7" name="Picture 2" descr="http://www.balidiscovery.com/images/673/Tourist%20in.jpg">
            <a:hlinkClick r:id="rId3"/>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8072462" y="5072074"/>
            <a:ext cx="864096" cy="1092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20</a:t>
            </a:fld>
            <a:endParaRPr lang="en-US" altLang="zh-CN"/>
          </a:p>
        </p:txBody>
      </p:sp>
      <p:pic>
        <p:nvPicPr>
          <p:cNvPr id="5" name="Picture 2" descr="http://4.bp.blogspot.com/-VBx4r_I3-0o/UVl5cCcGKOI/AAAAAAAADCs/nj5mMcBDNzE/s1600/brea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2783310"/>
            <a:ext cx="2381719" cy="2270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609600" y="1228724"/>
            <a:ext cx="8023225" cy="5129234"/>
          </a:xfrm>
        </p:spPr>
        <p:txBody>
          <a:bodyPr>
            <a:noAutofit/>
          </a:bodyPr>
          <a:lstStyle/>
          <a:p>
            <a:pPr algn="just"/>
            <a:r>
              <a:rPr lang="en-US" sz="1600" dirty="0" smtClean="0"/>
              <a:t>Definition</a:t>
            </a:r>
          </a:p>
          <a:p>
            <a:pPr lvl="1" algn="just"/>
            <a:r>
              <a:rPr lang="en-US" sz="1600" dirty="0" smtClean="0"/>
              <a:t>“Data are pieces of information that represent the qualitative or quantitative attributes of a variable or set of variables. Data are often viewed as the lowest level of abstraction from which information and knowledge are derived.”</a:t>
            </a:r>
          </a:p>
          <a:p>
            <a:endParaRPr lang="en-US" sz="1600" dirty="0" smtClean="0"/>
          </a:p>
          <a:p>
            <a:r>
              <a:rPr lang="en-US" sz="1600" dirty="0" smtClean="0"/>
              <a:t>Data Types</a:t>
            </a:r>
          </a:p>
          <a:p>
            <a:pPr lvl="1"/>
            <a:r>
              <a:rPr lang="en-US" sz="1600" dirty="0" smtClean="0"/>
              <a:t>Continuous, Binary</a:t>
            </a:r>
          </a:p>
          <a:p>
            <a:pPr lvl="1"/>
            <a:r>
              <a:rPr lang="en-US" sz="1600" dirty="0" smtClean="0"/>
              <a:t>Discrete, String</a:t>
            </a:r>
          </a:p>
          <a:p>
            <a:pPr lvl="1"/>
            <a:r>
              <a:rPr lang="en-US" sz="1600" dirty="0" smtClean="0"/>
              <a:t>Symbolic</a:t>
            </a:r>
          </a:p>
          <a:p>
            <a:pPr lvl="1"/>
            <a:endParaRPr lang="en-US" sz="1600" dirty="0" smtClean="0"/>
          </a:p>
          <a:p>
            <a:r>
              <a:rPr lang="en-US" sz="1600" dirty="0" smtClean="0"/>
              <a:t>Storage</a:t>
            </a:r>
          </a:p>
          <a:p>
            <a:pPr lvl="1"/>
            <a:r>
              <a:rPr lang="en-US" sz="1600" dirty="0" smtClean="0"/>
              <a:t>Physical</a:t>
            </a:r>
          </a:p>
          <a:p>
            <a:pPr lvl="1"/>
            <a:r>
              <a:rPr lang="en-US" sz="1600" dirty="0" smtClean="0"/>
              <a:t>Logical</a:t>
            </a:r>
          </a:p>
          <a:p>
            <a:endParaRPr lang="en-US" sz="1600" dirty="0" smtClean="0"/>
          </a:p>
          <a:p>
            <a:r>
              <a:rPr lang="en-US" sz="1600" dirty="0" smtClean="0"/>
              <a:t>Major Issues</a:t>
            </a:r>
          </a:p>
          <a:p>
            <a:pPr lvl="1"/>
            <a:r>
              <a:rPr lang="en-US" sz="1600" dirty="0" smtClean="0"/>
              <a:t>Transformation</a:t>
            </a:r>
          </a:p>
          <a:p>
            <a:pPr lvl="1"/>
            <a:r>
              <a:rPr lang="en-US" sz="1600" dirty="0" smtClean="0"/>
              <a:t>Errors and Corruption </a:t>
            </a:r>
            <a:endParaRPr lang="en-US" sz="1600"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21</a:t>
            </a:fld>
            <a:endParaRPr lang="en-US" altLang="zh-CN" dirty="0"/>
          </a:p>
        </p:txBody>
      </p:sp>
      <p:pic>
        <p:nvPicPr>
          <p:cNvPr id="38916" name="Picture 4" descr="C:\Documents and Settings\Linda\Local Settings\Temporary Internet Files\Content.IE5\UD9YOZ2W\MCj0396938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0" y="4730496"/>
            <a:ext cx="1628546" cy="1289304"/>
          </a:xfrm>
          <a:prstGeom prst="rect">
            <a:avLst/>
          </a:prstGeom>
          <a:noFill/>
        </p:spPr>
      </p:pic>
      <p:pic>
        <p:nvPicPr>
          <p:cNvPr id="38918" name="Picture 6" descr="C:\Documents and Settings\Linda\Local Settings\Temporary Internet Files\Content.IE5\Q2TI8YH7\MCj04325430000[1].png"/>
          <p:cNvPicPr>
            <a:picLocks noChangeAspect="1" noChangeArrowheads="1"/>
          </p:cNvPicPr>
          <p:nvPr/>
        </p:nvPicPr>
        <p:blipFill>
          <a:blip r:embed="rId3" cstate="print"/>
          <a:srcRect/>
          <a:stretch>
            <a:fillRect/>
          </a:stretch>
        </p:blipFill>
        <p:spPr bwMode="auto">
          <a:xfrm>
            <a:off x="3950206" y="2976370"/>
            <a:ext cx="1563903" cy="1138429"/>
          </a:xfrm>
          <a:prstGeom prst="rect">
            <a:avLst/>
          </a:prstGeom>
          <a:noFill/>
        </p:spPr>
      </p:pic>
      <p:pic>
        <p:nvPicPr>
          <p:cNvPr id="38919" name="Picture 7" descr="C:\Documents and Settings\Linda\Local Settings\Temporary Internet Files\Content.IE5\VHKDV84U\MCj04316260000[1].png"/>
          <p:cNvPicPr>
            <a:picLocks noChangeAspect="1" noChangeArrowheads="1"/>
          </p:cNvPicPr>
          <p:nvPr/>
        </p:nvPicPr>
        <p:blipFill>
          <a:blip r:embed="rId4" cstate="print"/>
          <a:srcRect/>
          <a:stretch>
            <a:fillRect/>
          </a:stretch>
        </p:blipFill>
        <p:spPr bwMode="auto">
          <a:xfrm>
            <a:off x="4038600" y="4343400"/>
            <a:ext cx="1714500" cy="1714500"/>
          </a:xfrm>
          <a:prstGeom prst="rect">
            <a:avLst/>
          </a:prstGeom>
          <a:noFill/>
        </p:spPr>
      </p:pic>
      <p:pic>
        <p:nvPicPr>
          <p:cNvPr id="38920" name="Picture 8" descr="C:\Documents and Settings\Linda\Local Settings\Temporary Internet Files\Content.IE5\QYL1HRVN\MCj04414620000[1].png"/>
          <p:cNvPicPr>
            <a:picLocks noChangeAspect="1" noChangeArrowheads="1"/>
          </p:cNvPicPr>
          <p:nvPr/>
        </p:nvPicPr>
        <p:blipFill>
          <a:blip r:embed="rId5" cstate="print"/>
          <a:srcRect/>
          <a:stretch>
            <a:fillRect/>
          </a:stretch>
        </p:blipFill>
        <p:spPr bwMode="auto">
          <a:xfrm>
            <a:off x="6172200" y="2743200"/>
            <a:ext cx="2209800" cy="2209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 is Big Data?</a:t>
            </a:r>
            <a:endParaRPr lang="zh-CN" altLang="en-US" dirty="0"/>
          </a:p>
        </p:txBody>
      </p:sp>
      <p:sp>
        <p:nvSpPr>
          <p:cNvPr id="3" name="内容占位符 2"/>
          <p:cNvSpPr>
            <a:spLocks noGrp="1"/>
          </p:cNvSpPr>
          <p:nvPr>
            <p:ph idx="1"/>
          </p:nvPr>
        </p:nvSpPr>
        <p:spPr>
          <a:xfrm>
            <a:off x="609600" y="1228725"/>
            <a:ext cx="8023225" cy="2557465"/>
          </a:xfrm>
        </p:spPr>
        <p:txBody>
          <a:bodyPr>
            <a:normAutofit fontScale="62500" lnSpcReduction="20000"/>
          </a:bodyPr>
          <a:lstStyle/>
          <a:p>
            <a:pPr algn="just">
              <a:lnSpc>
                <a:spcPct val="124000"/>
              </a:lnSpc>
            </a:pPr>
            <a:r>
              <a:rPr lang="en-US" b="1" dirty="0" smtClean="0"/>
              <a:t>“</a:t>
            </a:r>
            <a:r>
              <a:rPr lang="en-US" b="1" dirty="0" smtClean="0">
                <a:solidFill>
                  <a:srgbClr val="FF0000"/>
                </a:solidFill>
              </a:rPr>
              <a:t>Big data </a:t>
            </a:r>
            <a:r>
              <a:rPr lang="en-US" dirty="0" smtClean="0"/>
              <a:t>is high-volume, high-velocity and high-variety information assets that demand cost-effective, innovative forms of information processing for enhanced insight and decision making.”  — </a:t>
            </a:r>
            <a:r>
              <a:rPr lang="en-US" b="1" i="1" dirty="0" smtClean="0"/>
              <a:t>Gartner</a:t>
            </a:r>
            <a:endParaRPr lang="zh-CN" altLang="en-US" b="1" i="1" dirty="0" smtClean="0"/>
          </a:p>
          <a:p>
            <a:pPr algn="just"/>
            <a:endParaRPr lang="en-US" altLang="zh-CN" dirty="0" smtClean="0"/>
          </a:p>
          <a:p>
            <a:pPr algn="just">
              <a:lnSpc>
                <a:spcPct val="124000"/>
              </a:lnSpc>
            </a:pPr>
            <a:r>
              <a:rPr lang="en-US" b="1" dirty="0" smtClean="0"/>
              <a:t>“</a:t>
            </a:r>
            <a:r>
              <a:rPr lang="en-US" b="1" dirty="0" smtClean="0">
                <a:solidFill>
                  <a:srgbClr val="FF0000"/>
                </a:solidFill>
              </a:rPr>
              <a:t>Big data </a:t>
            </a:r>
            <a:r>
              <a:rPr lang="en-US" dirty="0" smtClean="0"/>
              <a:t>refers to datasets whose size is beyond the ability of typical database software tools to capture, store, manage, and analyze.”  — </a:t>
            </a:r>
            <a:r>
              <a:rPr lang="en-US" b="1" i="1" dirty="0" err="1" smtClean="0"/>
              <a:t>Mckinsey</a:t>
            </a:r>
            <a:r>
              <a:rPr lang="en-US" b="1" i="1" dirty="0" smtClean="0"/>
              <a:t> &amp; Company</a:t>
            </a:r>
            <a:endParaRPr lang="zh-CN" altLang="en-US" b="1" i="1"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22</a:t>
            </a:fld>
            <a:endParaRPr lang="en-US" altLang="zh-CN"/>
          </a:p>
        </p:txBody>
      </p:sp>
      <p:sp>
        <p:nvSpPr>
          <p:cNvPr id="21506" name="AutoShape 2" descr="data:image/jpeg;base64,/9j/4AAQSkZJRgABAQAAAQABAAD/2wCEAAkGBwgHBhQUBxQWExQWFyAZGRcYGRwdIRwaHRoYGiEaGB0gHyggJBsnHBkXITEhJik3LjAuHR8zODMuNygtLisBCgoKDg0OGxAQGjcmICYtLCwsNy80LCwvNDQsLy00LDQsLCw0NCwsLCwsLCwsLCwtLCwsNDQsLCwsLDQsLCwsLP/AABEIAKgBLQMBEQACEQEDEQH/xAAcAAEAAgIDAQAAAAAAAAAAAAAABgcEBQIDCAH/xABKEAACAQIDBQIJBgoIBwAAAAAAAQIDEQQFBgcSITFBUWETIjZxc4GxssEjMkJSkaEkMzRicpKT0dLiFBUWFzVTg6IlQ1SCwuHw/8QAGgEBAAIDAQAAAAAAAAAAAAAAAAQFAQIDBv/EADMRAQACAQIDBgQFBAMBAAAAAAABAgMEERIhMQUzQVFxgRMyYbEUIlKRwRVCofAjYuHR/9oADAMBAAIRAxEAPwC8QAAAAAAAAAAAAAAAAAAAAAAAAAAAAAAAAAAAAAAAAAAAAAAAAAAAAAAAAAAAAAAAAAAAAAAAAAAAAAAAAAAAAAAAAAAAAAAAAAAAAAAAAAAAAAAAAAAAAAAAAAAAAAAAAAAAAAAAAAAAAAAAAAAAAAAAAAAAAAAAAAAAAAAAAAAAAAAAAAAAAAAAAAAAAAAAAAAAAAAAAAAAAAAAAAAAAAAAAAAAAAAAAAADjOcacbzaSXVgajE6qyDDStWxNG/Ypp+y52jT5Z6VlxnUYo62hxoat09XlaniqXrkl7bCdNlj+2SNRin+6G4o1qVenvUJKSfVNNfajlMTHV1iYno5mGQAAAAAAAAAAAAAAAAAAAAAAAAAAAAAAAAAAAABFNaazw2nKe5QSqV5K6h0ivrT+C5vu5krTaWcvOeUIuo1MYo2jnKoM4zzM86q3zKrKfZHlFeaK4fEuMeKmOPywqMmW+SfzSwKcJVHakm32JX9hvPLq5xG/QqQnSfyqcfOmvaI59GZjbqyctzPHZVW3suqSpv818H51yfrRrelbxtaN21L2pO9Z2XRoHUGP1Dlbnj6W7uuyqLhGp2tLnddensVNqsNcVtqz/4uNLmtlrvaP/UoIqUAAAAAAAAaLF6x0/g8VKnia8Yzg7SVpcGunI7102W0bxVwtqcVZ2mzYZTm2BzjDOeWzVSClutpNcUk7cUujRzyY7Y52tGzpjyVyRvWd2aaNwAAAAAAAAAAAAAAAAAAAAAABrtQ5rTyTJqlerx3I8F2yfCK9baOmLHOS8Vhzy5Ix0m0vPeMxVfHYuVTFPenN70n3v4dx6CtYrG0dFBa02neU+0BoSlmOGjiM6TcHxp0+W8vrT62fRdeZA1Wrmk8FOvinaXSRaOO/TwWjhcJh8HSUcJCMIrkopJfYirtabTvMrStYrG0Q5VqFKvC1eKkn0kk19jETMdCYieqJZps4yPG42M6KdFJ3nCHCMl2JfR867/OS6a7JWNp5ol9FjtO8cktw9ClhqEYYeKjGKsopWSS6IiTMzO8pcRERtDsMMuNSpClG9RpLtbsZiNzfZjxzLATlaFWm32Kcf3meC3k146+bJTTXA1bPoAAAA8+ax8q8V6aXtPQafuq+ig1He29Vk7HvJip6eXuUyt7Q7yPT+ZWPZ/dz6/xCdEFOAAGNPMMFCpuzq00+xzjf7Lm3Bbya8dfNkJqS8U1bPoADqr4mhh1+ETjD9Jpe0zFZnpDEzEdXGhi8NiPyecJ/oyT9hmazHWCLRPSXeasgAAAAAAAAAAAAV5tkxcqeVUKcfp1HJ+aEf3yRYdn1/NM/RX9oW/LEfVWOVYT+sM0pUv8ypGHqckn91yzvbhrNvKFbSvFaK+cvR9KnCjSUaaskrJLolwSPOzO/N6KI25ORgR3E6405hsRKFevaUJOMluz4NOzXze0kxpMsxvEI86rFE7TLq/t/pj/AD/9k/4TP4PN+n7MfjMP6mblOqslzjF+Dy6rvzs5W3ZLgrXfFJdUc8mnyY43tDfHqMd52rLU7RNRZrkODj/VtPhPg6z4qD6Ld7X2vgdtJhpkn80+zlq818cflj3VDXr5nneK+VdXETfTxpv1Jcl5kW8RTHHLaIVEzfJPPeX3F5HmmDpb2Lw9WEfrSptJed24CuWlp2ixbDesbzVl6f1NmmQ108HNuHWnJtxa7LdH3o0y4KZI/NDfFnvjnlPJeuTZlQzfK6dbDfNnG9ux8mn3p3XqKLJSaWms+C8x3i9YtHioXUGIrrP8Tacvx9T6T+vLvL7FEfDry8I+yiy2njtz8Z+7M/tdmtLIqeGwc5U4x3t6afjScpSlbe5pJO3A0/DUm83mN2/4m8UikSz9mlSvi9Z0nUnKW7GcneTf0XHjd9sjTWRFcM8vJvo5m2aOfm1GsfKvFeml7Trp+6r6OWo723q1Ma9SmrQk4+ZtHXbfwct5jxWTsZlOticVKcnK0aa4tvm6j+BXdo8or7/wsez5mZt7fyg+fYius9xFpy/HVPpP68u8m4ojgry8IQslp47c/GWVi9VZjVySlhqU5Qpwi1Jp8Ztyb8Z891JpW+01rp6Reb7c5bW1F5pFInlDQ2i30O/NH5JDpPVWN07jY2k5UW/Hpt3Vuriuklz4cyPn09csfVJwai2KfovmlUhVpqVN3TV0+1PiUUxtyXsTurbXmvq2HxMsPkUrOPCdVcbPrGHm6v7O0sdLo4mOO/tCt1OrmJ4Ke8q6p4fMM4xL8HGpXn1aUpv1viWMzWkeUfsr4i2SfOf3fMVl+Pyuov6VTqUZdHKLj9j/AHCt63jlO7E0tSecbJxoXXmKoYuNDO5udOTUY1JfOg3wW8+sel3xXmIWp0lZjipHNO02rmJ4bzyTvXcnHSGJcXZ+DfLzogabva+qdqe6t6KKoYyvSrxk5TdpJ23n0d+0vZrExtso4tMTvu2uf6tzbOsTKVapKEL+LThJxSXRO3N97OWLT0xxtEc3XLqL5J3meSYbGXUq1cVKcnKyguLb+u/3EPtHaIrHql9n7zxT6LOKxZgAAAAAAKy20U3u4WXS9Ret7j+DLPs6fmj0VvaMfLPqg2la0aGpsNKfJVoX9ckviTs8b47R9EHBO2Ss/V6GPPPQAHn/ADLJM6r5lVksNXe9UlL8XLrJvsL+mXHFYjijpHioL4sk2meGes+DV4vB4rBVFHG0505NXSnFxdu2z6HWtq25xO7nas15TGyW7JfKz/Rn7YETX917wl6HvfZcOLw1DGYaVPFRU4SVpRfJop62ms7wt7Vi0bSjdLN9JaToeCoVKcLc1G85N/nbt3fzkmcefNPFMI0ZMGGOGJY1TaVpuzV6kl6N/E2jQ5v9lrOuw/7Co84ng6ua1ZZamqTm3BNWsnxtbpbiW+OLRWIt1VOSazaeHotrZHOU9KNS+jWml5vFftbKnXx/y+0LXQT/AMXvKqdQ+UGJ9PU9+Ra4u7r6R9lXl+e3rP3TDZjpTCZtGeIzOKnCMtyEHyckk3KS6pXSS5cyHrdRam1K9UvR6et9726LUoYLCYZ/g9OEOFvFilw7OCKubWnrK0isR0hQesfKvFeml7S+0/dV9FFqO9t6rD2SYXDV9N1HXhGT8PJXcU/oU+0r9faYyRtPh/Mp+grE4538/wCITujh6GHv4CMY357qSv57ECZmeqfERHR54z//AB7Eemqe/I9Di+SvpH2eey/Pb1n7rA2UacwdfByxWNgpy33GmpK6ila8kvrN3V+lu8ga7PaJ4K+6w0OGsxxz7JnqfI8HnGTVIVoR3t1uErK8ZJcGn5yFhy2x3iYlMzYq5KTEw8+p3R6BQLqwma1Mv2YQrJ+NHDpRf51tyP32KW2OLama/VdVyTXTRb6KWit6XjO13xb9r9pdKVcmS6r0dkuXRpYKraMVxfg53k+speLxbKbJp9RktxWj7LjHqMGOvDEuea6w0fmuAnSxtXehJW/Fz4djXi8GudzFNNnpaLVj7M31OC9eG0qYnFKTSd1yv295dKaVyY7HTzLZTKpU4yeHs33pqLf2plNWnBqto81za/Hpd58lNN2RcqZdujNG5fleWQnjKcaleUVKUpJPdvx3Yp8rcr9Sk1Gqte0xE7QutPpq0rEzHNKaOHoYe/gIxjfnupL2EWZmeqVERHR2mGQAAAAAAER2oZXLMdLylSV5UZKp6kmpf7W36iXosnDl2nx5Imtx8WLePDmpNNp3jwfRl2pV96M1FR1Dk8ZJrwsUo1I9ku39F81/6KDUYZxX28PBfafNGWm/j4t+cHcAp/bD5RUvQr35lv2f3c+qo1/eR6OjZL5Wf6M/bA21/de8MaHvfZt9qupsTTxf9EwMnCKinUadm78oX7LcX23Ry0OCNviW9nXXZ5ifh190HyDIMwz/ABLhlkL24yk3aMU+1/BcSblzVxxvaULFhtknasJfS2UZhKPy2IpxfdGT+KIk9oU8Kpcdn28bIVnOXvKs1qUZSU3Tlu7yVr8F0JuO/HWLeaFkpwWmvktfZD5LS9NL3YFTr+99lroO695VXqHygxPp6nvyLXF3dfSPsq8vz29Z+62NkvkkvSz+BVa/vfaFroe695TMhJjz5rHyrxXppe09Bp+6r6KDUd7b1WTse8mKnp5e5TK3tDvI9P5lY9n93Pr/ABCdEFOec8//AMexHpqnvyPRYvkr6R9nncvz29Z+63NlXkdD9OfvMqdd30+y30Xcx7pZiPyeXmfsIkdUqejzPH5p6WXm46LZxlKVXY5Hc6UoS9Smm/uRVVnbWe8rW0b6T2hVEVvSS4K7td8vX3FoqkwWzTUTXBUv2n8pE/HYvqmfgcv0ff7tNR9lL9f+UfjsX1PwOX6H92mo+yl+v/KPx2L6n4HL9EvxOWYnJ9ldWjjbb8acr7ruuM21x8zRDjJGTVRavTeEycc0001t5Sp4uFO9M0vxS8x5qer0kORhkAAAAAAAA+SipRtLin0ApPXej62Q4p1MGnLDSd01/wAtv6Mu7sfq587vS6mMsbT833Uup00453jp9kby3McZleLVTL5unNdV1XY1ya7mSL0reNrQjUvak71lOMDtVx9KmljqEKj+tGTh91pIhW7PrPyzsnV7QtHzQ76+1ms4/g+Fin2yqN/cor2msdnR42/w2ntCfCv+UK1DnuM1DjlVx+6mo7qUVZJXbtzb6sm4sVcVeGqFlzWy23s3+yXyt/0Z+2BH1/de8O+h732dW1LCVcPq6cprxakYyi/NFRa9Tj96NtFaJxRHkxrazGWZ83LZ/q3D6anUjjYSlTqNPejZuLV1y6qxjVaacu01nnBpdRGLeLdJSXOtqWEjh2slpzlNrhKokorvte783AjY+z7b/nnkk5NfXb8kKtrValetKVZuUpNuTfVt3bfrLSIiI2hWTMzO8rh2Q+S0vTS92BT6/vfZb6DuveVV6h8oMT6ep78i1xd3X0j7KvL89vWfutjZN5JL0s/gVOv732ha6HuveUzIaYoTX+FnhdYYhTXzpKa71KKd167r1F9pbb4aqLVV2y2Z2iNaPTNCdOtTdSnOW+rOzUrJPnwaaS+w01Ol+NMTE7S302q+FExMbwsTR+sFqjFVY0qTpxpxi7uV23Jy6JcPm9pXajTfBiJmd91hp9T8aZ2jbZTmf/49iPTVPfkXGL5K+kfZT5fnt6z91ubKvI6H6c/eZU67vp9lvou5j3SzEfk8vM/YRI6pU9HmePzT0svNx0Xzo/D0sZoWhTrq8Z0d1rud0yi1FprnmY817giLYYifJTOoclxOQ5pKji1y+bLpKPSS+PYy5xZYyV4oU2XFOO3DKWaX2k1sswcaWbQdWMVaM4tb1lyUk+Dt23ImfQxeeKk7JeHWzSOG8btpmO1bD+Af9WUJufR1Gkl32i235uByp2fO/wCa37Otu0I2/LX90e01rjPqOc/Kb2JVafGl1u+Hyf1eHTlw9ZIzaTFNPLbx/wDqPh1WWL+e/wDvJZWu23o3E3Vvk+XrRW6bvq+qy1Pc29FCF8oXoTOM0nl+GSoJOXg5VG3yjCmlvStdXd5RSV1z5qx5/Hj4p5+e37vQZMnDHLy3/Z05RnNbEYncxW67txjOKS8aMYzcXaUk/FldNS6STSa45yYoiN4/37MY8kzO0t6cHYAAAAAAAA4zhGpBqok0+DT4prvETsIVnezTKMdNyy9yw8n0jxj+q+XqZOx67JXlbmhZNDjtzryRfEbLM4g/werRmu/ej8GSY7Qx+MSjT2fk8Jh10tl2eyl8pOhFdu9J/wDgZnX4vKWI0GTzhu8s2U0ISTzSu5/m01u/e7v7kcb9oT/bH7u1Oz4/ulOMoyTLclo7uW04w7Wub/Sk+LIOTLfJO9pTceKmONqw6tRafwGocF4PHrlxjJcJRfan8ORnDmtinerGXDXLG1lfYrZRjVU/A8RBx/Pi0/uuiwr2jXxqgW7Pt4WZOWbKbVU81r3j9WnG1/8Auf7jW/aHL8lf3bU7P5/mn9mfnGzLCY7Hb+Eq+BhuxioKF7bqS573Fvmc8evtWu0xu3yaGtp3idkj0jp9abyt0VU8JebnvWtzSVrXfYR8+b4tuLbZJwYfhV4d90WzDZfDG5hUqPEuPhJynbwa4b0nK3zu8lU1/DWI4eiLbQRa0zxdUr0nkS07lPgVPwnjOW9a3O3C12RM+b4t+LbZKwYvhU4d25OLsj2q9I4DUsIvENwqRVo1I87dkl1V/wD7iyRg1NsXToj59NXL16oVPZPjVPxMTTa74NP7Lk3+o1/Sh/0+36ku0RpL+y8Ku/V8LKpu38XdS3d7lxf1iJqdT8bbltslabTfB3577tFj9l0MZj6lR4lrfnKdvBrhvSbt87vO9dfw1iOHo420EWtM8XVLtK5ItPZOqCn4S0pPetb5zvyuyJny/FvxbbJeHF8KnDu2tSO/Ta7VY4w6yrVbJYJflT/Zr+Is/wCo/wDX/Kt/p0fqT3IsuWUZRSoqW/4OO7vWtf1EDLfjvNvNPx04KRXycc8yTL89wu5mUN5dHycX2xfNDFltjnessZMVckbWhX+P2UVfCf8ADsQt3sqR4r1x5/YWFe0Y/ur+yBbs+f7bfu6cNsox0p/hWIpxX5sW399jM9o18KtY7Pt42TjTWksr06r4SLlUas6k+MvMuiXciFm1N8vXonYdPTF06thn2WrN8nq0XLc8JHd3rXt6jnivwXi3k6ZKcdJr5oF/dND/AKp/s1/ET/6j/wBf8oH9Oj9Sc5vlX9Porwct2SjKHFcJQmkpRduPG0Xdcmlz4pwceThlOyY+KHDL8rqUsVv4pxVnJwpwvuxlO29K743fHokt6XaL5ImNoYrTad5bY5O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2Q=="/>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1508" name="AutoShape 4" descr="data:image/jpeg;base64,/9j/4AAQSkZJRgABAQAAAQABAAD/2wCEAAkGBwgHBhQUBxQWExQWFyAZGRcYGRwdIRwaHRoYGiEaGB0gHyggJBsnHBkXITEhJik3LjAuHR8zODMuNygtLisBCgoKDg0OGxAQGjcmICYtLCwsNy80LCwvNDQsLy00LDQsLCw0NCwsLCwsLCwsLCwtLCwsNDQsLCwsLDQsLCwsLP/AABEIAKgBLQMBEQACEQEDEQH/xAAcAAEAAgIDAQAAAAAAAAAAAAAABgcEBQIDCAH/xABKEAACAQIDBQIJBgoIBwAAAAAAAQIDEQQFBgcSITFBUWETIjZxc4GxssEjMkJSkaEkMzRicpKT0dLiFBUWFzVTg6IlQ1SCwuHw/8QAGgEBAAIDAQAAAAAAAAAAAAAAAAQFAQIDBv/EADMRAQACAQIDBgQFBAMBAAAAAAABAgMEERIhMQUzQVFxgRMyYbEUIlKRwRVCofAjYuHR/9oADAMBAAIRAxEAPwC8QAAAAAAAAAAAAAAAAAAAAAAAAAAAAAAAAAAAAAAAAAAAAAAAAAAAAAAAAAAAAAAAAAAAAAAAAAAAAAAAAAAAAAAAAAAAAAAAAAAAAAAAAAAAAAAAAAAAAAAAAAAAAAAAAAAAAAAAAAAAAAAAAAAAAAAAAAAAAAAAAAAAAAAAAAAAAAAAAAAAAAAAAAAAAAAAAAAAAAAAAAAAAAAAAAAAAAAAAAAAAAAAAAADjOcacbzaSXVgajE6qyDDStWxNG/Ypp+y52jT5Z6VlxnUYo62hxoat09XlaniqXrkl7bCdNlj+2SNRin+6G4o1qVenvUJKSfVNNfajlMTHV1iYno5mGQAAAAAAAAAAAAAAAAAAAAAAAAAAAAAAAAAAAABFNaazw2nKe5QSqV5K6h0ivrT+C5vu5krTaWcvOeUIuo1MYo2jnKoM4zzM86q3zKrKfZHlFeaK4fEuMeKmOPywqMmW+SfzSwKcJVHakm32JX9hvPLq5xG/QqQnSfyqcfOmvaI59GZjbqyctzPHZVW3suqSpv818H51yfrRrelbxtaN21L2pO9Z2XRoHUGP1Dlbnj6W7uuyqLhGp2tLnddensVNqsNcVtqz/4uNLmtlrvaP/UoIqUAAAAAAAAaLF6x0/g8VKnia8Yzg7SVpcGunI7102W0bxVwtqcVZ2mzYZTm2BzjDOeWzVSClutpNcUk7cUujRzyY7Y52tGzpjyVyRvWd2aaNwAAAAAAAAAAAAAAAAAAAAAABrtQ5rTyTJqlerx3I8F2yfCK9baOmLHOS8Vhzy5Ix0m0vPeMxVfHYuVTFPenN70n3v4dx6CtYrG0dFBa02neU+0BoSlmOGjiM6TcHxp0+W8vrT62fRdeZA1Wrmk8FOvinaXSRaOO/TwWjhcJh8HSUcJCMIrkopJfYirtabTvMrStYrG0Q5VqFKvC1eKkn0kk19jETMdCYieqJZps4yPG42M6KdFJ3nCHCMl2JfR867/OS6a7JWNp5ol9FjtO8cktw9ClhqEYYeKjGKsopWSS6IiTMzO8pcRERtDsMMuNSpClG9RpLtbsZiNzfZjxzLATlaFWm32Kcf3meC3k146+bJTTXA1bPoAAAA8+ax8q8V6aXtPQafuq+ig1He29Vk7HvJip6eXuUyt7Q7yPT+ZWPZ/dz6/xCdEFOAAGNPMMFCpuzq00+xzjf7Lm3Bbya8dfNkJqS8U1bPoADqr4mhh1+ETjD9Jpe0zFZnpDEzEdXGhi8NiPyecJ/oyT9hmazHWCLRPSXeasgAAAAAAAAAAAAV5tkxcqeVUKcfp1HJ+aEf3yRYdn1/NM/RX9oW/LEfVWOVYT+sM0pUv8ypGHqckn91yzvbhrNvKFbSvFaK+cvR9KnCjSUaaskrJLolwSPOzO/N6KI25ORgR3E6405hsRKFevaUJOMluz4NOzXze0kxpMsxvEI86rFE7TLq/t/pj/AD/9k/4TP4PN+n7MfjMP6mblOqslzjF+Dy6rvzs5W3ZLgrXfFJdUc8mnyY43tDfHqMd52rLU7RNRZrkODj/VtPhPg6z4qD6Ld7X2vgdtJhpkn80+zlq818cflj3VDXr5nneK+VdXETfTxpv1Jcl5kW8RTHHLaIVEzfJPPeX3F5HmmDpb2Lw9WEfrSptJed24CuWlp2ixbDesbzVl6f1NmmQ108HNuHWnJtxa7LdH3o0y4KZI/NDfFnvjnlPJeuTZlQzfK6dbDfNnG9ux8mn3p3XqKLJSaWms+C8x3i9YtHioXUGIrrP8Tacvx9T6T+vLvL7FEfDry8I+yiy2njtz8Z+7M/tdmtLIqeGwc5U4x3t6afjScpSlbe5pJO3A0/DUm83mN2/4m8UikSz9mlSvi9Z0nUnKW7GcneTf0XHjd9sjTWRFcM8vJvo5m2aOfm1GsfKvFeml7Trp+6r6OWo723q1Ma9SmrQk4+ZtHXbfwct5jxWTsZlOticVKcnK0aa4tvm6j+BXdo8or7/wsez5mZt7fyg+fYius9xFpy/HVPpP68u8m4ojgry8IQslp47c/GWVi9VZjVySlhqU5Qpwi1Jp8Ztyb8Z891JpW+01rp6Reb7c5bW1F5pFInlDQ2i30O/NH5JDpPVWN07jY2k5UW/Hpt3Vuriuklz4cyPn09csfVJwai2KfovmlUhVpqVN3TV0+1PiUUxtyXsTurbXmvq2HxMsPkUrOPCdVcbPrGHm6v7O0sdLo4mOO/tCt1OrmJ4Ke8q6p4fMM4xL8HGpXn1aUpv1viWMzWkeUfsr4i2SfOf3fMVl+Pyuov6VTqUZdHKLj9j/AHCt63jlO7E0tSecbJxoXXmKoYuNDO5udOTUY1JfOg3wW8+sel3xXmIWp0lZjipHNO02rmJ4bzyTvXcnHSGJcXZ+DfLzogabva+qdqe6t6KKoYyvSrxk5TdpJ23n0d+0vZrExtso4tMTvu2uf6tzbOsTKVapKEL+LThJxSXRO3N97OWLT0xxtEc3XLqL5J3meSYbGXUq1cVKcnKyguLb+u/3EPtHaIrHql9n7zxT6LOKxZgAAAAAAKy20U3u4WXS9Ret7j+DLPs6fmj0VvaMfLPqg2la0aGpsNKfJVoX9ckviTs8b47R9EHBO2Ss/V6GPPPQAHn/ADLJM6r5lVksNXe9UlL8XLrJvsL+mXHFYjijpHioL4sk2meGes+DV4vB4rBVFHG0505NXSnFxdu2z6HWtq25xO7nas15TGyW7JfKz/Rn7YETX917wl6HvfZcOLw1DGYaVPFRU4SVpRfJop62ms7wt7Vi0bSjdLN9JaToeCoVKcLc1G85N/nbt3fzkmcefNPFMI0ZMGGOGJY1TaVpuzV6kl6N/E2jQ5v9lrOuw/7Co84ng6ua1ZZamqTm3BNWsnxtbpbiW+OLRWIt1VOSazaeHotrZHOU9KNS+jWml5vFftbKnXx/y+0LXQT/AMXvKqdQ+UGJ9PU9+Ra4u7r6R9lXl+e3rP3TDZjpTCZtGeIzOKnCMtyEHyckk3KS6pXSS5cyHrdRam1K9UvR6et9726LUoYLCYZ/g9OEOFvFilw7OCKubWnrK0isR0hQesfKvFeml7S+0/dV9FFqO9t6rD2SYXDV9N1HXhGT8PJXcU/oU+0r9faYyRtPh/Mp+grE4538/wCITujh6GHv4CMY357qSv57ECZmeqfERHR54z//AB7Eemqe/I9Di+SvpH2eey/Pb1n7rA2UacwdfByxWNgpy33GmpK6ila8kvrN3V+lu8ga7PaJ4K+6w0OGsxxz7JnqfI8HnGTVIVoR3t1uErK8ZJcGn5yFhy2x3iYlMzYq5KTEw8+p3R6BQLqwma1Mv2YQrJ+NHDpRf51tyP32KW2OLama/VdVyTXTRb6KWit6XjO13xb9r9pdKVcmS6r0dkuXRpYKraMVxfg53k+speLxbKbJp9RktxWj7LjHqMGOvDEuea6w0fmuAnSxtXehJW/Fz4djXi8GudzFNNnpaLVj7M31OC9eG0qYnFKTSd1yv295dKaVyY7HTzLZTKpU4yeHs33pqLf2plNWnBqto81za/Hpd58lNN2RcqZdujNG5fleWQnjKcaleUVKUpJPdvx3Yp8rcr9Sk1Gqte0xE7QutPpq0rEzHNKaOHoYe/gIxjfnupL2EWZmeqVERHR2mGQAAAAAAER2oZXLMdLylSV5UZKp6kmpf7W36iXosnDl2nx5Imtx8WLePDmpNNp3jwfRl2pV96M1FR1Dk8ZJrwsUo1I9ku39F81/6KDUYZxX28PBfafNGWm/j4t+cHcAp/bD5RUvQr35lv2f3c+qo1/eR6OjZL5Wf6M/bA21/de8MaHvfZt9qupsTTxf9EwMnCKinUadm78oX7LcX23Ry0OCNviW9nXXZ5ifh190HyDIMwz/ABLhlkL24yk3aMU+1/BcSblzVxxvaULFhtknasJfS2UZhKPy2IpxfdGT+KIk9oU8Kpcdn28bIVnOXvKs1qUZSU3Tlu7yVr8F0JuO/HWLeaFkpwWmvktfZD5LS9NL3YFTr+99lroO695VXqHygxPp6nvyLXF3dfSPsq8vz29Z+62NkvkkvSz+BVa/vfaFroe695TMhJjz5rHyrxXppe09Bp+6r6KDUd7b1WTse8mKnp5e5TK3tDvI9P5lY9n93Pr/ABCdEFOec8//AMexHpqnvyPRYvkr6R9nncvz29Z+63NlXkdD9OfvMqdd30+y30Xcx7pZiPyeXmfsIkdUqejzPH5p6WXm46LZxlKVXY5Hc6UoS9Smm/uRVVnbWe8rW0b6T2hVEVvSS4K7td8vX3FoqkwWzTUTXBUv2n8pE/HYvqmfgcv0ff7tNR9lL9f+UfjsX1PwOX6H92mo+yl+v/KPx2L6n4HL9EvxOWYnJ9ldWjjbb8acr7ruuM21x8zRDjJGTVRavTeEycc0001t5Sp4uFO9M0vxS8x5qer0kORhkAAAAAAAA+SipRtLin0ApPXej62Q4p1MGnLDSd01/wAtv6Mu7sfq587vS6mMsbT833Uup00453jp9kby3McZleLVTL5unNdV1XY1ya7mSL0reNrQjUvak71lOMDtVx9KmljqEKj+tGTh91pIhW7PrPyzsnV7QtHzQ76+1ms4/g+Fin2yqN/cor2msdnR42/w2ntCfCv+UK1DnuM1DjlVx+6mo7qUVZJXbtzb6sm4sVcVeGqFlzWy23s3+yXyt/0Z+2BH1/de8O+h732dW1LCVcPq6cprxakYyi/NFRa9Tj96NtFaJxRHkxrazGWZ83LZ/q3D6anUjjYSlTqNPejZuLV1y6qxjVaacu01nnBpdRGLeLdJSXOtqWEjh2slpzlNrhKokorvte783AjY+z7b/nnkk5NfXb8kKtrValetKVZuUpNuTfVt3bfrLSIiI2hWTMzO8rh2Q+S0vTS92BT6/vfZb6DuveVV6h8oMT6ep78i1xd3X0j7KvL89vWfutjZN5JL0s/gVOv732ha6HuveUzIaYoTX+FnhdYYhTXzpKa71KKd167r1F9pbb4aqLVV2y2Z2iNaPTNCdOtTdSnOW+rOzUrJPnwaaS+w01Ol+NMTE7S302q+FExMbwsTR+sFqjFVY0qTpxpxi7uV23Jy6JcPm9pXajTfBiJmd91hp9T8aZ2jbZTmf/49iPTVPfkXGL5K+kfZT5fnt6z91ubKvI6H6c/eZU67vp9lvou5j3SzEfk8vM/YRI6pU9HmePzT0svNx0Xzo/D0sZoWhTrq8Z0d1rud0yi1FprnmY817giLYYifJTOoclxOQ5pKji1y+bLpKPSS+PYy5xZYyV4oU2XFOO3DKWaX2k1sswcaWbQdWMVaM4tb1lyUk+Dt23ImfQxeeKk7JeHWzSOG8btpmO1bD+Af9WUJufR1Gkl32i235uByp2fO/wCa37Otu0I2/LX90e01rjPqOc/Kb2JVafGl1u+Hyf1eHTlw9ZIzaTFNPLbx/wDqPh1WWL+e/wDvJZWu23o3E3Vvk+XrRW6bvq+qy1Pc29FCF8oXoTOM0nl+GSoJOXg5VG3yjCmlvStdXd5RSV1z5qx5/Hj4p5+e37vQZMnDHLy3/Z05RnNbEYncxW67txjOKS8aMYzcXaUk/FldNS6STSa45yYoiN4/37MY8kzO0t6cHYAAAAAAAA4zhGpBqok0+DT4prvETsIVnezTKMdNyy9yw8n0jxj+q+XqZOx67JXlbmhZNDjtzryRfEbLM4g/werRmu/ej8GSY7Qx+MSjT2fk8Jh10tl2eyl8pOhFdu9J/wDgZnX4vKWI0GTzhu8s2U0ISTzSu5/m01u/e7v7kcb9oT/bH7u1Oz4/ulOMoyTLclo7uW04w7Wub/Sk+LIOTLfJO9pTceKmONqw6tRafwGocF4PHrlxjJcJRfan8ORnDmtinerGXDXLG1lfYrZRjVU/A8RBx/Pi0/uuiwr2jXxqgW7Pt4WZOWbKbVU81r3j9WnG1/8Auf7jW/aHL8lf3bU7P5/mn9mfnGzLCY7Hb+Eq+BhuxioKF7bqS573Fvmc8evtWu0xu3yaGtp3idkj0jp9abyt0VU8JebnvWtzSVrXfYR8+b4tuLbZJwYfhV4d90WzDZfDG5hUqPEuPhJynbwa4b0nK3zu8lU1/DWI4eiLbQRa0zxdUr0nkS07lPgVPwnjOW9a3O3C12RM+b4t+LbZKwYvhU4d25OLsj2q9I4DUsIvENwqRVo1I87dkl1V/wD7iyRg1NsXToj59NXL16oVPZPjVPxMTTa74NP7Lk3+o1/Sh/0+36ku0RpL+y8Ku/V8LKpu38XdS3d7lxf1iJqdT8bbltslabTfB3577tFj9l0MZj6lR4lrfnKdvBrhvSbt87vO9dfw1iOHo420EWtM8XVLtK5ItPZOqCn4S0pPetb5zvyuyJny/FvxbbJeHF8KnDu2tSO/Ta7VY4w6yrVbJYJflT/Zr+Is/wCo/wDX/Kt/p0fqT3IsuWUZRSoqW/4OO7vWtf1EDLfjvNvNPx04KRXycc8yTL89wu5mUN5dHycX2xfNDFltjnessZMVckbWhX+P2UVfCf8ADsQt3sqR4r1x5/YWFe0Y/ur+yBbs+f7bfu6cNsox0p/hWIpxX5sW399jM9o18KtY7Pt42TjTWksr06r4SLlUas6k+MvMuiXciFm1N8vXonYdPTF06thn2WrN8nq0XLc8JHd3rXt6jnivwXi3k6ZKcdJr5oF/dND/AKp/s1/ET/6j/wBf8oH9Oj9Sc5vlX9Porwct2SjKHFcJQmkpRduPG0Xdcmlz4pwceThlOyY+KHDL8rqUsVv4pxVnJwpwvuxlO29K743fHokt6XaL5ImNoYrTad5bY5O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2Q=="/>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1513" name="Picture 9" descr="http://digitalust.files.wordpress.com/2013/04/bigdata.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1538" y="4071942"/>
            <a:ext cx="3786214" cy="2127540"/>
          </a:xfrm>
          <a:prstGeom prst="rect">
            <a:avLst/>
          </a:prstGeom>
          <a:noFill/>
        </p:spPr>
      </p:pic>
      <p:pic>
        <p:nvPicPr>
          <p:cNvPr id="10" name="Picture 4" descr="http://ods.io/wp-content/themes/ods/assets/img/teaser_cloud.pn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29256" y="3357562"/>
            <a:ext cx="2714644" cy="3217357"/>
          </a:xfrm>
          <a:prstGeom prst="rect">
            <a:avLst/>
          </a:prstGeom>
          <a:noFill/>
        </p:spPr>
      </p:pic>
    </p:spTree>
    <p:extLst>
      <p:ext uri="{BB962C8B-B14F-4D97-AF65-F5344CB8AC3E}">
        <p14:creationId xmlns:p14="http://schemas.microsoft.com/office/powerpoint/2010/main" val="2660819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Big Data</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23</a:t>
            </a:fld>
            <a:endParaRPr lang="en-US" altLang="zh-CN"/>
          </a:p>
        </p:txBody>
      </p:sp>
      <p:pic>
        <p:nvPicPr>
          <p:cNvPr id="860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990600"/>
            <a:ext cx="6819900" cy="534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95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wheel(1)">
                                      <p:cBhvr>
                                        <p:cTn id="7" dur="20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Public Security</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24</a:t>
            </a:fld>
            <a:endParaRPr lang="en-US" altLang="zh-CN"/>
          </a:p>
        </p:txBody>
      </p:sp>
      <p:pic>
        <p:nvPicPr>
          <p:cNvPr id="92164" name="Picture 4" descr="https://aryan4646.files.wordpress.com/2013/05/crime1.jpg">
            <a:hlinkClick r:id="rId2"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5" y="980728"/>
            <a:ext cx="748883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260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Health Care Application</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25</a:t>
            </a:fld>
            <a:endParaRPr lang="en-US" altLang="zh-CN"/>
          </a:p>
        </p:txBody>
      </p:sp>
      <p:pic>
        <p:nvPicPr>
          <p:cNvPr id="25604" name="Picture 4" descr="https://bizgov.files.wordpress.com/2010/02/6a00d83451bf5969e2011278dd149928a4-800wi1.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990" y="1071546"/>
            <a:ext cx="3058930" cy="4286280"/>
          </a:xfrm>
          <a:prstGeom prst="rect">
            <a:avLst/>
          </a:prstGeom>
          <a:noFill/>
        </p:spPr>
      </p:pic>
      <p:sp>
        <p:nvSpPr>
          <p:cNvPr id="8" name="矩形 7"/>
          <p:cNvSpPr/>
          <p:nvPr/>
        </p:nvSpPr>
        <p:spPr>
          <a:xfrm>
            <a:off x="959649" y="5572140"/>
            <a:ext cx="2604239" cy="369332"/>
          </a:xfrm>
          <a:prstGeom prst="rect">
            <a:avLst/>
          </a:prstGeom>
        </p:spPr>
        <p:txBody>
          <a:bodyPr wrap="none">
            <a:spAutoFit/>
          </a:bodyPr>
          <a:lstStyle/>
          <a:p>
            <a:r>
              <a:rPr lang="en-US" dirty="0" smtClean="0"/>
              <a:t>Effectiveness Research</a:t>
            </a:r>
            <a:endParaRPr lang="zh-CN" altLang="en-US" dirty="0"/>
          </a:p>
        </p:txBody>
      </p:sp>
      <p:sp>
        <p:nvSpPr>
          <p:cNvPr id="10" name="矩形 9"/>
          <p:cNvSpPr/>
          <p:nvPr/>
        </p:nvSpPr>
        <p:spPr>
          <a:xfrm>
            <a:off x="5042513" y="4787860"/>
            <a:ext cx="2505814" cy="369332"/>
          </a:xfrm>
          <a:prstGeom prst="rect">
            <a:avLst/>
          </a:prstGeom>
        </p:spPr>
        <p:txBody>
          <a:bodyPr wrap="none">
            <a:spAutoFit/>
          </a:bodyPr>
          <a:lstStyle/>
          <a:p>
            <a:r>
              <a:rPr lang="en-US" dirty="0" smtClean="0"/>
              <a:t>Personalized Medicine</a:t>
            </a:r>
            <a:endParaRPr lang="zh-CN" altLang="en-US" dirty="0"/>
          </a:p>
        </p:txBody>
      </p:sp>
      <p:pic>
        <p:nvPicPr>
          <p:cNvPr id="92162" name="Picture 2" descr="http://medicine.iupui.edu/render.aspx?code=5822E8F3-3D8"/>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878316" y="1105705"/>
            <a:ext cx="4798139" cy="375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123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Location Data: Urban Planning</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26</a:t>
            </a:fld>
            <a:endParaRPr lang="en-US" altLang="zh-CN"/>
          </a:p>
        </p:txBody>
      </p:sp>
      <p:pic>
        <p:nvPicPr>
          <p:cNvPr id="3074" name="Picture 2" descr="http://eng.up.edu.ps/files/e5d2a6ae8117ac7252dd9b92b3f3815b146091913.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1000108"/>
            <a:ext cx="8215368" cy="5572164"/>
          </a:xfrm>
          <a:prstGeom prst="rect">
            <a:avLst/>
          </a:prstGeom>
          <a:noFill/>
        </p:spPr>
      </p:pic>
    </p:spTree>
    <p:extLst>
      <p:ext uri="{BB962C8B-B14F-4D97-AF65-F5344CB8AC3E}">
        <p14:creationId xmlns:p14="http://schemas.microsoft.com/office/powerpoint/2010/main" val="1464676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Location Data: Mobile User</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27</a:t>
            </a:fld>
            <a:endParaRPr lang="en-US" altLang="zh-CN"/>
          </a:p>
        </p:txBody>
      </p:sp>
      <p:pic>
        <p:nvPicPr>
          <p:cNvPr id="1218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3513" y="1071546"/>
            <a:ext cx="8167261" cy="5500726"/>
          </a:xfrm>
          <a:prstGeom prst="rect">
            <a:avLst/>
          </a:prstGeom>
          <a:noFill/>
          <a:ln w="9525">
            <a:noFill/>
            <a:miter lim="800000"/>
            <a:headEnd/>
            <a:tailEnd/>
          </a:ln>
          <a:effectLst/>
        </p:spPr>
      </p:pic>
    </p:spTree>
    <p:extLst>
      <p:ext uri="{BB962C8B-B14F-4D97-AF65-F5344CB8AC3E}">
        <p14:creationId xmlns:p14="http://schemas.microsoft.com/office/powerpoint/2010/main" val="2966399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Location Data: Shopper</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28</a:t>
            </a:fld>
            <a:endParaRPr lang="en-US" altLang="zh-CN"/>
          </a:p>
        </p:txBody>
      </p:sp>
      <p:pic>
        <p:nvPicPr>
          <p:cNvPr id="10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955821"/>
            <a:ext cx="7654953" cy="5616451"/>
          </a:xfrm>
          <a:prstGeom prst="rect">
            <a:avLst/>
          </a:prstGeom>
          <a:noFill/>
          <a:ln w="9525">
            <a:noFill/>
            <a:miter lim="800000"/>
            <a:headEnd/>
            <a:tailEnd/>
          </a:ln>
          <a:effectLst/>
        </p:spPr>
      </p:pic>
    </p:spTree>
    <p:extLst>
      <p:ext uri="{BB962C8B-B14F-4D97-AF65-F5344CB8AC3E}">
        <p14:creationId xmlns:p14="http://schemas.microsoft.com/office/powerpoint/2010/main" val="2568716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Retail Data: Targeted Marketing</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29</a:t>
            </a:fld>
            <a:endParaRPr lang="en-US" altLang="zh-CN"/>
          </a:p>
        </p:txBody>
      </p:sp>
      <p:pic>
        <p:nvPicPr>
          <p:cNvPr id="32770" name="Picture 2" descr="http://www.alta-graphics.com/blog/wp-content/uploads/2012/08/bigstock-Targeted-Marketing-to-find-and-209001412.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59254" y="1000108"/>
            <a:ext cx="6130764" cy="5572164"/>
          </a:xfrm>
          <a:prstGeom prst="rect">
            <a:avLst/>
          </a:prstGeom>
          <a:noFill/>
        </p:spPr>
      </p:pic>
    </p:spTree>
    <p:extLst>
      <p:ext uri="{BB962C8B-B14F-4D97-AF65-F5344CB8AC3E}">
        <p14:creationId xmlns:p14="http://schemas.microsoft.com/office/powerpoint/2010/main" val="3451816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772816"/>
            <a:ext cx="9142442" cy="338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7807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122238"/>
            <a:ext cx="7439052" cy="563562"/>
          </a:xfrm>
        </p:spPr>
        <p:txBody>
          <a:bodyPr/>
          <a:lstStyle/>
          <a:p>
            <a:r>
              <a:rPr lang="en-US" altLang="zh-CN" dirty="0" smtClean="0"/>
              <a:t>Retail Data: Sentiment Analysis</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30</a:t>
            </a:fld>
            <a:endParaRPr lang="en-US" altLang="zh-CN"/>
          </a:p>
        </p:txBody>
      </p:sp>
      <p:pic>
        <p:nvPicPr>
          <p:cNvPr id="31746" name="Picture 2" descr="http://blog.datumbox.com/wp-content/uploads/2013/09/sentiment-analysis-neutral.pn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25" y="3429000"/>
            <a:ext cx="7153275" cy="3171826"/>
          </a:xfrm>
          <a:prstGeom prst="rect">
            <a:avLst/>
          </a:prstGeom>
          <a:noFill/>
        </p:spPr>
      </p:pic>
      <p:pic>
        <p:nvPicPr>
          <p:cNvPr id="31748" name="Picture 4" descr="http://data.bigdatastartups.netdna-cdn.com/wp-content/uploads/2013/10/Why-Sentiment-Analysis-Should-Be-A-No-Brainer-For-Organisations.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85918" y="1071546"/>
            <a:ext cx="5429288" cy="2118218"/>
          </a:xfrm>
          <a:prstGeom prst="rect">
            <a:avLst/>
          </a:prstGeom>
          <a:noFill/>
        </p:spPr>
      </p:pic>
    </p:spTree>
    <p:extLst>
      <p:ext uri="{BB962C8B-B14F-4D97-AF65-F5344CB8AC3E}">
        <p14:creationId xmlns:p14="http://schemas.microsoft.com/office/powerpoint/2010/main" val="4277444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Social Networks</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31</a:t>
            </a:fld>
            <a:endParaRPr lang="en-US" altLang="zh-CN"/>
          </a:p>
        </p:txBody>
      </p:sp>
      <p:pic>
        <p:nvPicPr>
          <p:cNvPr id="86018" name="Picture 2" descr="http://youthvillage.co.za/wp-content/uploads/2013/10/Social-Network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464" y="1520786"/>
            <a:ext cx="4259560" cy="3647445"/>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descr="http://web.ecs.syr.edu/~pjmcswee/com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1772007"/>
            <a:ext cx="4076452" cy="314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704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Sports</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32</a:t>
            </a:fld>
            <a:endParaRPr lang="en-US" altLang="zh-CN"/>
          </a:p>
        </p:txBody>
      </p:sp>
      <p:pic>
        <p:nvPicPr>
          <p:cNvPr id="921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709514"/>
            <a:ext cx="2673016"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3"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31840" y="1709514"/>
            <a:ext cx="276225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6" name="Picture 6" descr="https://upload.wikimedia.org/wikipedia/zh/thumb/2/2a/Major_League_Baseball.svg/1280px-Major_League_Baseball.svg.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94090" y="1709514"/>
            <a:ext cx="2884640" cy="1748458"/>
          </a:xfrm>
          <a:prstGeom prst="rect">
            <a:avLst/>
          </a:prstGeom>
          <a:noFill/>
          <a:extLst>
            <a:ext uri="{909E8E84-426E-40DD-AFC4-6F175D3DCCD1}">
              <a14:hiddenFill xmlns:a14="http://schemas.microsoft.com/office/drawing/2010/main">
                <a:solidFill>
                  <a:srgbClr val="FFFFFF"/>
                </a:solidFill>
              </a14:hiddenFill>
            </a:ext>
          </a:extLst>
        </p:spPr>
      </p:pic>
      <p:pic>
        <p:nvPicPr>
          <p:cNvPr id="92168" name="Picture 8" descr="https://upload.wikimedia.org/wikipedia/commons/d/d1/Oakland_Athletics_logo_1983_to_1992.pn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75041" y="3772749"/>
            <a:ext cx="2032515" cy="203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940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Attractiveness Mining</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33</a:t>
            </a:fld>
            <a:endParaRPr lang="en-US" altLang="zh-CN"/>
          </a:p>
        </p:txBody>
      </p:sp>
      <p:pic>
        <p:nvPicPr>
          <p:cNvPr id="880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844824"/>
            <a:ext cx="5061641"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1783888"/>
            <a:ext cx="1192109" cy="169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57462" y="1808819"/>
            <a:ext cx="1146986" cy="169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0"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8184" y="3789040"/>
            <a:ext cx="2049295" cy="220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025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34</a:t>
            </a:fld>
            <a:endParaRPr lang="en-US" altLang="zh-CN"/>
          </a:p>
        </p:txBody>
      </p:sp>
      <p:pic>
        <p:nvPicPr>
          <p:cNvPr id="5" name="Picture 2" descr="http://4.bp.blogspot.com/-VBx4r_I3-0o/UVl5cCcGKOI/AAAAAAAADCs/nj5mMcBDNzE/s1600/brea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2783310"/>
            <a:ext cx="2381719" cy="2270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Open Data</a:t>
            </a:r>
            <a:endParaRPr lang="zh-CN" altLang="en-US" dirty="0"/>
          </a:p>
        </p:txBody>
      </p:sp>
      <p:sp>
        <p:nvSpPr>
          <p:cNvPr id="3" name="内容占位符 2"/>
          <p:cNvSpPr>
            <a:spLocks noGrp="1"/>
          </p:cNvSpPr>
          <p:nvPr>
            <p:ph idx="1"/>
          </p:nvPr>
        </p:nvSpPr>
        <p:spPr>
          <a:xfrm>
            <a:off x="609600" y="1228725"/>
            <a:ext cx="8023225" cy="2200275"/>
          </a:xfrm>
        </p:spPr>
        <p:txBody>
          <a:bodyPr>
            <a:normAutofit fontScale="62500" lnSpcReduction="20000"/>
          </a:bodyPr>
          <a:lstStyle/>
          <a:p>
            <a:pPr algn="just">
              <a:lnSpc>
                <a:spcPct val="134000"/>
              </a:lnSpc>
            </a:pPr>
            <a:r>
              <a:rPr lang="en-US" b="1" dirty="0" smtClean="0"/>
              <a:t>Technically Open:</a:t>
            </a:r>
            <a:r>
              <a:rPr lang="en-US" dirty="0" smtClean="0"/>
              <a:t> available in a machine-readable standard format, which means it can be retrieved and meaningfully processed by a computer application.</a:t>
            </a:r>
          </a:p>
          <a:p>
            <a:pPr algn="just">
              <a:lnSpc>
                <a:spcPct val="120000"/>
              </a:lnSpc>
            </a:pPr>
            <a:endParaRPr lang="en-US" altLang="zh-CN" dirty="0" smtClean="0"/>
          </a:p>
          <a:p>
            <a:pPr algn="just">
              <a:lnSpc>
                <a:spcPct val="134000"/>
              </a:lnSpc>
            </a:pPr>
            <a:r>
              <a:rPr lang="en-US" b="1" dirty="0" smtClean="0"/>
              <a:t>Legally Open:</a:t>
            </a:r>
            <a:r>
              <a:rPr lang="en-US" dirty="0" smtClean="0"/>
              <a:t> explicitly licensed in a way that permits commercial and non-commercial use without restrictions.</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35</a:t>
            </a:fld>
            <a:endParaRPr lang="en-US" altLang="zh-CN"/>
          </a:p>
        </p:txBody>
      </p:sp>
      <p:pic>
        <p:nvPicPr>
          <p:cNvPr id="2050" name="Picture 2" descr="http://assets.okfn.org/images/data-types.pn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3214686"/>
            <a:ext cx="3287132" cy="3429024"/>
          </a:xfrm>
          <a:prstGeom prst="rect">
            <a:avLst/>
          </a:prstGeom>
          <a:noFill/>
        </p:spPr>
      </p:pic>
      <p:pic>
        <p:nvPicPr>
          <p:cNvPr id="3074" name="Picture 2" descr="http://www.ign-sn.de/Data_islands_normal_jpg.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3648" y="3571876"/>
            <a:ext cx="2238364" cy="2324101"/>
          </a:xfrm>
          <a:prstGeom prst="rect">
            <a:avLst/>
          </a:prstGeom>
          <a:noFill/>
        </p:spPr>
      </p:pic>
      <p:sp>
        <p:nvSpPr>
          <p:cNvPr id="8" name="右箭头 7"/>
          <p:cNvSpPr/>
          <p:nvPr/>
        </p:nvSpPr>
        <p:spPr>
          <a:xfrm>
            <a:off x="3779912" y="4643446"/>
            <a:ext cx="857256" cy="357190"/>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71790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Where to find data?</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36</a:t>
            </a:fld>
            <a:endParaRPr lang="en-US" altLang="zh-CN"/>
          </a:p>
        </p:txBody>
      </p:sp>
      <p:pic>
        <p:nvPicPr>
          <p:cNvPr id="890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1" y="981789"/>
            <a:ext cx="3690464" cy="547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024" y="1044504"/>
            <a:ext cx="3237996" cy="555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71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Open Government Data</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37</a:t>
            </a:fld>
            <a:endParaRPr lang="en-US" altLang="zh-CN"/>
          </a:p>
        </p:txBody>
      </p:sp>
      <p:pic>
        <p:nvPicPr>
          <p:cNvPr id="37898"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22759" y="1009675"/>
            <a:ext cx="6535389" cy="5562597"/>
          </a:xfrm>
          <a:prstGeom prst="rect">
            <a:avLst/>
          </a:prstGeom>
          <a:noFill/>
          <a:ln w="9525">
            <a:noFill/>
            <a:miter lim="800000"/>
            <a:headEnd/>
            <a:tailEnd/>
          </a:ln>
          <a:effectLst/>
        </p:spPr>
      </p:pic>
    </p:spTree>
    <p:extLst>
      <p:ext uri="{BB962C8B-B14F-4D97-AF65-F5344CB8AC3E}">
        <p14:creationId xmlns:p14="http://schemas.microsoft.com/office/powerpoint/2010/main" val="1553544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a:t>
            </a:r>
            <a:endParaRPr lang="en-US" dirty="0"/>
          </a:p>
        </p:txBody>
      </p:sp>
      <p:sp>
        <p:nvSpPr>
          <p:cNvPr id="3" name="Content Placeholder 2"/>
          <p:cNvSpPr>
            <a:spLocks noGrp="1"/>
          </p:cNvSpPr>
          <p:nvPr>
            <p:ph idx="1"/>
          </p:nvPr>
        </p:nvSpPr>
        <p:spPr>
          <a:xfrm>
            <a:off x="609600" y="1228724"/>
            <a:ext cx="8023225" cy="5019676"/>
          </a:xfrm>
        </p:spPr>
        <p:txBody>
          <a:bodyPr>
            <a:normAutofit fontScale="55000" lnSpcReduction="20000"/>
          </a:bodyPr>
          <a:lstStyle/>
          <a:p>
            <a:r>
              <a:rPr lang="en-AU" sz="3100" dirty="0" smtClean="0"/>
              <a:t>People have been analysing and investigating data for centuries.</a:t>
            </a:r>
          </a:p>
          <a:p>
            <a:endParaRPr lang="en-AU" sz="3100" dirty="0" smtClean="0"/>
          </a:p>
          <a:p>
            <a:r>
              <a:rPr lang="en-AU" sz="3100" dirty="0" smtClean="0"/>
              <a:t>Statistics</a:t>
            </a:r>
          </a:p>
          <a:p>
            <a:pPr lvl="1"/>
            <a:r>
              <a:rPr lang="en-AU" sz="3100" dirty="0" smtClean="0"/>
              <a:t>Mean, Variance, Correlation, Distribution …</a:t>
            </a:r>
          </a:p>
          <a:p>
            <a:pPr lvl="1"/>
            <a:endParaRPr lang="en-AU" sz="3100" dirty="0" smtClean="0"/>
          </a:p>
          <a:p>
            <a:r>
              <a:rPr lang="en-AU" sz="3100" dirty="0" smtClean="0"/>
              <a:t>In modern days, data are often far beyond human comprehension.</a:t>
            </a:r>
          </a:p>
          <a:p>
            <a:pPr lvl="1"/>
            <a:r>
              <a:rPr lang="en-AU" sz="3100" dirty="0" smtClean="0"/>
              <a:t>Diversity, Volume, Dimensionality</a:t>
            </a:r>
          </a:p>
          <a:p>
            <a:endParaRPr lang="en-AU" sz="3100" dirty="0" smtClean="0"/>
          </a:p>
          <a:p>
            <a:r>
              <a:rPr lang="en-AU" sz="3100" dirty="0" smtClean="0"/>
              <a:t>Definition</a:t>
            </a:r>
          </a:p>
          <a:p>
            <a:pPr lvl="1" algn="just">
              <a:lnSpc>
                <a:spcPct val="120000"/>
              </a:lnSpc>
            </a:pPr>
            <a:r>
              <a:rPr lang="en-AU" sz="3100" dirty="0" smtClean="0"/>
              <a:t>Data Mining is the process of automatically extracting </a:t>
            </a:r>
            <a:r>
              <a:rPr lang="en-AU" sz="3100" dirty="0" smtClean="0">
                <a:solidFill>
                  <a:srgbClr val="FF0000"/>
                </a:solidFill>
              </a:rPr>
              <a:t>interesting</a:t>
            </a:r>
            <a:r>
              <a:rPr lang="en-AU" sz="3100" dirty="0" smtClean="0"/>
              <a:t> and </a:t>
            </a:r>
            <a:r>
              <a:rPr lang="en-AU" sz="3100" dirty="0" smtClean="0">
                <a:solidFill>
                  <a:srgbClr val="FF0000"/>
                </a:solidFill>
              </a:rPr>
              <a:t>useful</a:t>
            </a:r>
            <a:r>
              <a:rPr lang="en-AU" sz="3100" dirty="0" smtClean="0"/>
              <a:t> </a:t>
            </a:r>
            <a:r>
              <a:rPr lang="en-AU" sz="3100" dirty="0" smtClean="0">
                <a:solidFill>
                  <a:srgbClr val="FF0000"/>
                </a:solidFill>
              </a:rPr>
              <a:t>hidden</a:t>
            </a:r>
            <a:r>
              <a:rPr lang="en-AU" sz="3100" dirty="0" smtClean="0"/>
              <a:t> patterns from usually </a:t>
            </a:r>
            <a:r>
              <a:rPr lang="en-AU" sz="3100" dirty="0" smtClean="0">
                <a:solidFill>
                  <a:srgbClr val="FF0000"/>
                </a:solidFill>
              </a:rPr>
              <a:t>massive</a:t>
            </a:r>
            <a:r>
              <a:rPr lang="en-AU" sz="3100" dirty="0" smtClean="0"/>
              <a:t>, incomplete and noisy data.</a:t>
            </a:r>
          </a:p>
          <a:p>
            <a:pPr lvl="1" algn="just"/>
            <a:endParaRPr lang="en-AU" sz="3100" dirty="0" smtClean="0"/>
          </a:p>
          <a:p>
            <a:pPr algn="just"/>
            <a:r>
              <a:rPr lang="en-AU" sz="3100" dirty="0" smtClean="0"/>
              <a:t>Not a fully automatic process</a:t>
            </a:r>
          </a:p>
          <a:p>
            <a:pPr lvl="1" algn="just"/>
            <a:r>
              <a:rPr lang="en-AU" sz="3100" dirty="0" smtClean="0"/>
              <a:t>Human interventions are often inevitable.</a:t>
            </a:r>
          </a:p>
          <a:p>
            <a:pPr lvl="1" algn="just"/>
            <a:r>
              <a:rPr lang="en-AU" sz="3100" dirty="0" smtClean="0"/>
              <a:t>Domain Knowledge</a:t>
            </a:r>
          </a:p>
          <a:p>
            <a:pPr lvl="1" algn="just"/>
            <a:r>
              <a:rPr lang="en-AU" sz="3100" dirty="0" smtClean="0"/>
              <a:t>Data  Collection and Pre-processing</a:t>
            </a:r>
          </a:p>
          <a:p>
            <a:pPr algn="just"/>
            <a:endParaRPr lang="en-AU" sz="3100" dirty="0" smtClean="0"/>
          </a:p>
          <a:p>
            <a:pPr algn="just"/>
            <a:r>
              <a:rPr lang="en-AU" sz="3100" dirty="0" smtClean="0"/>
              <a:t>Synonym: Knowledge Discovery</a:t>
            </a:r>
          </a:p>
          <a:p>
            <a:pPr algn="just"/>
            <a:endParaRPr lang="en-AU" sz="2900" dirty="0" smtClean="0"/>
          </a:p>
          <a:p>
            <a:pPr lvl="1" algn="just"/>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38</a:t>
            </a:fld>
            <a:endParaRPr lang="en-US" altLang="zh-C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28725"/>
            <a:ext cx="8066856" cy="5192015"/>
          </a:xfrm>
        </p:spPr>
        <p:txBody>
          <a:bodyPr>
            <a:normAutofit fontScale="70000" lnSpcReduction="20000"/>
          </a:bodyPr>
          <a:lstStyle/>
          <a:p>
            <a:pPr algn="just">
              <a:lnSpc>
                <a:spcPct val="140000"/>
              </a:lnSpc>
            </a:pPr>
            <a:r>
              <a:rPr lang="en-US" sz="3200" dirty="0" smtClean="0">
                <a:latin typeface="Arial" pitchFamily="34" charset="0"/>
                <a:ea typeface="Arial Unicode MS" pitchFamily="34" charset="-122"/>
                <a:cs typeface="Arial" pitchFamily="34" charset="0"/>
              </a:rPr>
              <a:t>“If you are looking for a career where your services will be in high demand, you should find something where you provide a scarce, </a:t>
            </a:r>
            <a:r>
              <a:rPr lang="en-US" sz="3200" dirty="0" smtClean="0">
                <a:solidFill>
                  <a:srgbClr val="FF0000"/>
                </a:solidFill>
                <a:latin typeface="Arial" pitchFamily="34" charset="0"/>
                <a:ea typeface="Arial Unicode MS" pitchFamily="34" charset="-122"/>
                <a:cs typeface="Arial" pitchFamily="34" charset="0"/>
              </a:rPr>
              <a:t>complementary</a:t>
            </a:r>
            <a:r>
              <a:rPr lang="en-US" sz="3200" dirty="0" smtClean="0">
                <a:latin typeface="Arial" pitchFamily="34" charset="0"/>
                <a:ea typeface="Arial Unicode MS" pitchFamily="34" charset="-122"/>
                <a:cs typeface="Arial" pitchFamily="34" charset="0"/>
              </a:rPr>
              <a:t> service to something that is getting ubiquitous and cheap. So what’s getting ubiquitous and cheap? </a:t>
            </a:r>
            <a:r>
              <a:rPr lang="en-US" sz="3200" dirty="0" smtClean="0">
                <a:solidFill>
                  <a:srgbClr val="FF0000"/>
                </a:solidFill>
                <a:latin typeface="Arial" pitchFamily="34" charset="0"/>
                <a:ea typeface="Arial Unicode MS" pitchFamily="34" charset="-122"/>
                <a:cs typeface="Arial" pitchFamily="34" charset="0"/>
              </a:rPr>
              <a:t>Data</a:t>
            </a:r>
            <a:r>
              <a:rPr lang="en-US" sz="3200" dirty="0" smtClean="0">
                <a:latin typeface="Arial" pitchFamily="34" charset="0"/>
                <a:ea typeface="Arial Unicode MS" pitchFamily="34" charset="-122"/>
                <a:cs typeface="Arial" pitchFamily="34" charset="0"/>
              </a:rPr>
              <a:t>. And what is complementary to data? </a:t>
            </a:r>
            <a:r>
              <a:rPr lang="en-US" sz="3200" dirty="0" smtClean="0">
                <a:solidFill>
                  <a:srgbClr val="FF0000"/>
                </a:solidFill>
                <a:latin typeface="Arial" pitchFamily="34" charset="0"/>
                <a:ea typeface="Arial Unicode MS" pitchFamily="34" charset="-122"/>
                <a:cs typeface="Arial" pitchFamily="34" charset="0"/>
              </a:rPr>
              <a:t>Analysis</a:t>
            </a:r>
            <a:r>
              <a:rPr lang="en-US" sz="3200" dirty="0" smtClean="0">
                <a:latin typeface="Arial" pitchFamily="34" charset="0"/>
                <a:ea typeface="Arial Unicode MS" pitchFamily="34" charset="-122"/>
                <a:cs typeface="Arial" pitchFamily="34" charset="0"/>
              </a:rPr>
              <a:t>. So my recommendation is to take lots of courses about how to </a:t>
            </a:r>
            <a:r>
              <a:rPr lang="en-US" sz="3200" dirty="0" smtClean="0">
                <a:solidFill>
                  <a:srgbClr val="FF0000"/>
                </a:solidFill>
                <a:latin typeface="Arial" pitchFamily="34" charset="0"/>
                <a:ea typeface="Arial Unicode MS" pitchFamily="34" charset="-122"/>
                <a:cs typeface="Arial" pitchFamily="34" charset="0"/>
              </a:rPr>
              <a:t>manipulate</a:t>
            </a:r>
            <a:r>
              <a:rPr lang="en-US" sz="3200" dirty="0" smtClean="0">
                <a:latin typeface="Arial" pitchFamily="34" charset="0"/>
                <a:ea typeface="Arial Unicode MS" pitchFamily="34" charset="-122"/>
                <a:cs typeface="Arial" pitchFamily="34" charset="0"/>
              </a:rPr>
              <a:t> and </a:t>
            </a:r>
            <a:r>
              <a:rPr lang="en-US" sz="3200" dirty="0" smtClean="0">
                <a:solidFill>
                  <a:srgbClr val="FF0000"/>
                </a:solidFill>
                <a:latin typeface="Arial" pitchFamily="34" charset="0"/>
                <a:ea typeface="Arial Unicode MS" pitchFamily="34" charset="-122"/>
                <a:cs typeface="Arial" pitchFamily="34" charset="0"/>
              </a:rPr>
              <a:t>analyze</a:t>
            </a:r>
            <a:r>
              <a:rPr lang="en-US" sz="3200" dirty="0" smtClean="0">
                <a:latin typeface="Arial" pitchFamily="34" charset="0"/>
                <a:ea typeface="Arial Unicode MS" pitchFamily="34" charset="-122"/>
                <a:cs typeface="Arial" pitchFamily="34" charset="0"/>
              </a:rPr>
              <a:t> data: databases, machine learning, econometrics, statistics, visualization, and so on.”</a:t>
            </a:r>
          </a:p>
          <a:p>
            <a:endParaRPr lang="en-US" dirty="0" smtClean="0"/>
          </a:p>
          <a:p>
            <a:endParaRPr lang="en-US" dirty="0" smtClean="0"/>
          </a:p>
          <a:p>
            <a:pPr algn="r">
              <a:buNone/>
            </a:pPr>
            <a:endParaRPr lang="en-US" dirty="0" smtClean="0"/>
          </a:p>
          <a:p>
            <a:pPr algn="r">
              <a:buNone/>
            </a:pPr>
            <a:r>
              <a:rPr lang="en-US" sz="2900" dirty="0" smtClean="0"/>
              <a:t>An interview with Google Chief Economist </a:t>
            </a:r>
          </a:p>
          <a:p>
            <a:pPr algn="r">
              <a:buNone/>
            </a:pPr>
            <a:r>
              <a:rPr lang="en-US" sz="2900" b="1" dirty="0" smtClean="0"/>
              <a:t>Hal Varian </a:t>
            </a:r>
            <a:r>
              <a:rPr lang="en-US" sz="2900" dirty="0" smtClean="0"/>
              <a:t>from the New York Times</a:t>
            </a:r>
            <a:endParaRPr lang="en-US" sz="2900" dirty="0"/>
          </a:p>
        </p:txBody>
      </p:sp>
      <p:sp>
        <p:nvSpPr>
          <p:cNvPr id="2" name="Title 1"/>
          <p:cNvSpPr>
            <a:spLocks noGrp="1"/>
          </p:cNvSpPr>
          <p:nvPr>
            <p:ph type="title"/>
          </p:nvPr>
        </p:nvSpPr>
        <p:spPr/>
        <p:txBody>
          <a:bodyPr/>
          <a:lstStyle/>
          <a:p>
            <a:r>
              <a:rPr lang="en-US" dirty="0" smtClean="0"/>
              <a:t>Is DM really important?</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39</a:t>
            </a:fld>
            <a:endParaRPr lang="en-US" altLang="zh-CN" dirty="0"/>
          </a:p>
        </p:txBody>
      </p:sp>
      <p:pic>
        <p:nvPicPr>
          <p:cNvPr id="13314" name="Picture 2" descr="http://people.ischool.berkeley.edu/~hal/people/hal/images/hal1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4725144"/>
            <a:ext cx="1066800" cy="16201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izquotes.com/quotes-pictures/quote-a-teacher-who-is-attempting-to-teach-without-inspiring-the-pupil-with-a-desire-to-learn-is-horace-mann-118782.jpg"/>
          <p:cNvPicPr>
            <a:picLocks noChangeAspect="1" noChangeArrowheads="1"/>
          </p:cNvPicPr>
          <p:nvPr/>
        </p:nvPicPr>
        <p:blipFill>
          <a:blip r:embed="rId2" cstate="print"/>
          <a:srcRect/>
          <a:stretch>
            <a:fillRect/>
          </a:stretch>
        </p:blipFill>
        <p:spPr bwMode="auto">
          <a:xfrm>
            <a:off x="-1" y="1285860"/>
            <a:ext cx="9144001" cy="4286280"/>
          </a:xfrm>
          <a:prstGeom prst="rect">
            <a:avLst/>
          </a:prstGeom>
          <a:noFill/>
        </p:spPr>
      </p:pic>
    </p:spTree>
    <p:extLst>
      <p:ext uri="{BB962C8B-B14F-4D97-AF65-F5344CB8AC3E}">
        <p14:creationId xmlns:p14="http://schemas.microsoft.com/office/powerpoint/2010/main" val="410776734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40</a:t>
            </a:fld>
            <a:endParaRPr lang="en-US" altLang="zh-CN"/>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46694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1" y="1"/>
            <a:ext cx="5105400" cy="461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54043" y="4611569"/>
            <a:ext cx="5589957" cy="224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38004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Intelligence</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41</a:t>
            </a:fld>
            <a:endParaRPr lang="en-US" altLang="zh-CN"/>
          </a:p>
        </p:txBody>
      </p:sp>
      <p:pic>
        <p:nvPicPr>
          <p:cNvPr id="5" name="Picture 5" descr="C:\Documents and Settings\Linda\Local Settings\Temporary Internet Files\Content.IE5\4CXGQ4D0\MCBD05251_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83266" y="3886200"/>
            <a:ext cx="2038950" cy="2223602"/>
          </a:xfrm>
          <a:prstGeom prst="rect">
            <a:avLst/>
          </a:prstGeom>
          <a:noFill/>
        </p:spPr>
      </p:pic>
      <p:pic>
        <p:nvPicPr>
          <p:cNvPr id="20483" name="Picture 3" descr="C:\Documents and Settings\Linda\Local Settings\Temporary Internet Files\Content.IE5\4CXGQ4D0\MPj0439284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7578" y="2286000"/>
            <a:ext cx="2286000" cy="1524000"/>
          </a:xfrm>
          <a:prstGeom prst="rect">
            <a:avLst/>
          </a:prstGeom>
          <a:noFill/>
        </p:spPr>
      </p:pic>
      <p:pic>
        <p:nvPicPr>
          <p:cNvPr id="20488" name="Picture 8" descr="SEO Is the key recession marketing strateg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1219200"/>
            <a:ext cx="2112475" cy="1600200"/>
          </a:xfrm>
          <a:prstGeom prst="rect">
            <a:avLst/>
          </a:prstGeom>
          <a:noFill/>
        </p:spPr>
      </p:pic>
      <p:pic>
        <p:nvPicPr>
          <p:cNvPr id="20490" name="Picture 10" descr="customer segmentation"/>
          <p:cNvPicPr>
            <a:picLocks noChangeAspect="1" noChangeArrowheads="1"/>
          </p:cNvPicPr>
          <p:nvPr/>
        </p:nvPicPr>
        <p:blipFill>
          <a:blip r:embed="rId5" cstate="print"/>
          <a:srcRect/>
          <a:stretch>
            <a:fillRect/>
          </a:stretch>
        </p:blipFill>
        <p:spPr bwMode="auto">
          <a:xfrm>
            <a:off x="535072" y="2209800"/>
            <a:ext cx="2733675" cy="1914525"/>
          </a:xfrm>
          <a:prstGeom prst="rect">
            <a:avLst/>
          </a:prstGeom>
          <a:noFill/>
        </p:spPr>
      </p:pic>
      <p:pic>
        <p:nvPicPr>
          <p:cNvPr id="9" name="Picture 2" descr="http://t1.gstatic.com/images?q=tbn:ANd9GcSNe0AolhCDxCiAl6-bCrzl8QIta_f1fIkixHhZGySnVoLAv8QxdQ"/>
          <p:cNvPicPr>
            <a:picLocks noChangeAspect="1" noChangeArrowheads="1"/>
          </p:cNvPicPr>
          <p:nvPr/>
        </p:nvPicPr>
        <p:blipFill>
          <a:blip r:embed="rId6" cstate="print"/>
          <a:srcRect/>
          <a:stretch>
            <a:fillRect/>
          </a:stretch>
        </p:blipFill>
        <p:spPr bwMode="auto">
          <a:xfrm>
            <a:off x="949410" y="4381500"/>
            <a:ext cx="1905000" cy="1638300"/>
          </a:xfrm>
          <a:prstGeom prst="rect">
            <a:avLst/>
          </a:prstGeom>
          <a:noFill/>
        </p:spPr>
      </p:pic>
      <p:pic>
        <p:nvPicPr>
          <p:cNvPr id="8601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36874" y="4337298"/>
            <a:ext cx="1726704" cy="172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From Data To Intelligence</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42</a:t>
            </a:fld>
            <a:endParaRPr lang="en-US" altLang="zh-CN" dirty="0"/>
          </a:p>
        </p:txBody>
      </p:sp>
      <p:grpSp>
        <p:nvGrpSpPr>
          <p:cNvPr id="5" name="Group 30"/>
          <p:cNvGrpSpPr>
            <a:grpSpLocks/>
          </p:cNvGrpSpPr>
          <p:nvPr/>
        </p:nvGrpSpPr>
        <p:grpSpPr bwMode="auto">
          <a:xfrm>
            <a:off x="873125" y="1676400"/>
            <a:ext cx="7543800" cy="3952875"/>
            <a:chOff x="550" y="1434"/>
            <a:chExt cx="4752" cy="2112"/>
          </a:xfrm>
        </p:grpSpPr>
        <p:sp>
          <p:nvSpPr>
            <p:cNvPr id="6" name="Line 3"/>
            <p:cNvSpPr>
              <a:spLocks noChangeShapeType="1"/>
            </p:cNvSpPr>
            <p:nvPr/>
          </p:nvSpPr>
          <p:spPr bwMode="gray">
            <a:xfrm flipH="1">
              <a:off x="550" y="3541"/>
              <a:ext cx="1044" cy="1"/>
            </a:xfrm>
            <a:prstGeom prst="line">
              <a:avLst/>
            </a:prstGeom>
            <a:noFill/>
            <a:ln w="9525">
              <a:solidFill>
                <a:schemeClr val="tx1"/>
              </a:solidFill>
              <a:round/>
              <a:headEnd/>
              <a:tailEnd/>
            </a:ln>
          </p:spPr>
          <p:txBody>
            <a:bodyPr wrap="none" anchor="ctr"/>
            <a:lstStyle/>
            <a:p>
              <a:endParaRPr lang="en-US"/>
            </a:p>
          </p:txBody>
        </p:sp>
        <p:sp>
          <p:nvSpPr>
            <p:cNvPr id="7" name="Line 4"/>
            <p:cNvSpPr>
              <a:spLocks noChangeShapeType="1"/>
            </p:cNvSpPr>
            <p:nvPr/>
          </p:nvSpPr>
          <p:spPr bwMode="gray">
            <a:xfrm flipH="1">
              <a:off x="550" y="3013"/>
              <a:ext cx="1536" cy="0"/>
            </a:xfrm>
            <a:prstGeom prst="line">
              <a:avLst/>
            </a:prstGeom>
            <a:noFill/>
            <a:ln w="9525">
              <a:solidFill>
                <a:schemeClr val="tx1"/>
              </a:solidFill>
              <a:round/>
              <a:headEnd/>
              <a:tailEnd/>
            </a:ln>
          </p:spPr>
          <p:txBody>
            <a:bodyPr wrap="none" anchor="ctr"/>
            <a:lstStyle/>
            <a:p>
              <a:endParaRPr lang="en-US"/>
            </a:p>
          </p:txBody>
        </p:sp>
        <p:sp>
          <p:nvSpPr>
            <p:cNvPr id="8" name="Line 5"/>
            <p:cNvSpPr>
              <a:spLocks noChangeShapeType="1"/>
            </p:cNvSpPr>
            <p:nvPr/>
          </p:nvSpPr>
          <p:spPr bwMode="gray">
            <a:xfrm flipH="1">
              <a:off x="550" y="2490"/>
              <a:ext cx="2112" cy="0"/>
            </a:xfrm>
            <a:prstGeom prst="line">
              <a:avLst/>
            </a:prstGeom>
            <a:noFill/>
            <a:ln w="9525">
              <a:solidFill>
                <a:schemeClr val="tx1"/>
              </a:solidFill>
              <a:round/>
              <a:headEnd/>
              <a:tailEnd/>
            </a:ln>
          </p:spPr>
          <p:txBody>
            <a:bodyPr wrap="none" anchor="ctr"/>
            <a:lstStyle/>
            <a:p>
              <a:endParaRPr lang="en-US"/>
            </a:p>
          </p:txBody>
        </p:sp>
        <p:sp>
          <p:nvSpPr>
            <p:cNvPr id="9" name="Line 6"/>
            <p:cNvSpPr>
              <a:spLocks noChangeShapeType="1"/>
            </p:cNvSpPr>
            <p:nvPr/>
          </p:nvSpPr>
          <p:spPr bwMode="gray">
            <a:xfrm flipH="1">
              <a:off x="550" y="1968"/>
              <a:ext cx="2624" cy="0"/>
            </a:xfrm>
            <a:prstGeom prst="line">
              <a:avLst/>
            </a:prstGeom>
            <a:noFill/>
            <a:ln w="9525">
              <a:solidFill>
                <a:schemeClr val="tx1"/>
              </a:solidFill>
              <a:round/>
              <a:headEnd/>
              <a:tailEnd/>
            </a:ln>
          </p:spPr>
          <p:txBody>
            <a:bodyPr wrap="none" anchor="ctr"/>
            <a:lstStyle/>
            <a:p>
              <a:endParaRPr lang="en-US"/>
            </a:p>
          </p:txBody>
        </p:sp>
        <p:sp>
          <p:nvSpPr>
            <p:cNvPr id="10" name="Line 7"/>
            <p:cNvSpPr>
              <a:spLocks noChangeShapeType="1"/>
            </p:cNvSpPr>
            <p:nvPr/>
          </p:nvSpPr>
          <p:spPr bwMode="gray">
            <a:xfrm flipH="1" flipV="1">
              <a:off x="550" y="1438"/>
              <a:ext cx="3171" cy="0"/>
            </a:xfrm>
            <a:prstGeom prst="line">
              <a:avLst/>
            </a:prstGeom>
            <a:noFill/>
            <a:ln w="9525">
              <a:solidFill>
                <a:schemeClr val="tx1"/>
              </a:solidFill>
              <a:round/>
              <a:headEnd/>
              <a:tailEnd/>
            </a:ln>
          </p:spPr>
          <p:txBody>
            <a:bodyPr wrap="none" anchor="ctr"/>
            <a:lstStyle/>
            <a:p>
              <a:endParaRPr lang="en-US"/>
            </a:p>
          </p:txBody>
        </p:sp>
        <p:sp>
          <p:nvSpPr>
            <p:cNvPr id="11" name="Line 8"/>
            <p:cNvSpPr>
              <a:spLocks noChangeShapeType="1"/>
            </p:cNvSpPr>
            <p:nvPr/>
          </p:nvSpPr>
          <p:spPr bwMode="gray">
            <a:xfrm>
              <a:off x="646" y="1434"/>
              <a:ext cx="0" cy="549"/>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2" name="Line 9"/>
            <p:cNvSpPr>
              <a:spLocks noChangeShapeType="1"/>
            </p:cNvSpPr>
            <p:nvPr/>
          </p:nvSpPr>
          <p:spPr bwMode="gray">
            <a:xfrm>
              <a:off x="646" y="1983"/>
              <a:ext cx="0" cy="515"/>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3" name="Line 10"/>
            <p:cNvSpPr>
              <a:spLocks noChangeShapeType="1"/>
            </p:cNvSpPr>
            <p:nvPr/>
          </p:nvSpPr>
          <p:spPr bwMode="gray">
            <a:xfrm>
              <a:off x="646" y="2498"/>
              <a:ext cx="0" cy="514"/>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4" name="Line 11"/>
            <p:cNvSpPr>
              <a:spLocks noChangeShapeType="1"/>
            </p:cNvSpPr>
            <p:nvPr/>
          </p:nvSpPr>
          <p:spPr bwMode="gray">
            <a:xfrm>
              <a:off x="646" y="3013"/>
              <a:ext cx="0" cy="514"/>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5" name="Text Box 12"/>
            <p:cNvSpPr txBox="1">
              <a:spLocks noChangeArrowheads="1"/>
            </p:cNvSpPr>
            <p:nvPr/>
          </p:nvSpPr>
          <p:spPr bwMode="gray">
            <a:xfrm>
              <a:off x="742" y="1638"/>
              <a:ext cx="1409" cy="214"/>
            </a:xfrm>
            <a:prstGeom prst="rect">
              <a:avLst/>
            </a:prstGeom>
            <a:noFill/>
            <a:ln w="9525">
              <a:noFill/>
              <a:miter lim="800000"/>
              <a:headEnd/>
              <a:tailEnd/>
            </a:ln>
          </p:spPr>
          <p:txBody>
            <a:bodyPr wrap="none">
              <a:spAutoFit/>
            </a:bodyPr>
            <a:lstStyle/>
            <a:p>
              <a:pPr eaLnBrk="0" hangingPunct="0"/>
              <a:r>
                <a:rPr lang="en-US" altLang="zh-CN" sz="2000" dirty="0" smtClean="0">
                  <a:solidFill>
                    <a:schemeClr val="tx2"/>
                  </a:solidFill>
                  <a:latin typeface="Verdana" pitchFamily="34" charset="0"/>
                  <a:ea typeface="宋体" pitchFamily="2" charset="-122"/>
                </a:rPr>
                <a:t>Decision Models</a:t>
              </a:r>
              <a:endParaRPr lang="zh-CN" altLang="en-US" sz="2000" dirty="0">
                <a:solidFill>
                  <a:schemeClr val="tx2"/>
                </a:solidFill>
                <a:latin typeface="Verdana" pitchFamily="34" charset="0"/>
                <a:ea typeface="宋体" pitchFamily="2" charset="-122"/>
              </a:endParaRPr>
            </a:p>
          </p:txBody>
        </p:sp>
        <p:sp>
          <p:nvSpPr>
            <p:cNvPr id="16" name="Text Box 13"/>
            <p:cNvSpPr txBox="1">
              <a:spLocks noChangeArrowheads="1"/>
            </p:cNvSpPr>
            <p:nvPr/>
          </p:nvSpPr>
          <p:spPr bwMode="gray">
            <a:xfrm>
              <a:off x="742" y="2159"/>
              <a:ext cx="1085" cy="214"/>
            </a:xfrm>
            <a:prstGeom prst="rect">
              <a:avLst/>
            </a:prstGeom>
            <a:noFill/>
            <a:ln w="9525">
              <a:noFill/>
              <a:miter lim="800000"/>
              <a:headEnd/>
              <a:tailEnd/>
            </a:ln>
          </p:spPr>
          <p:txBody>
            <a:bodyPr wrap="none">
              <a:spAutoFit/>
            </a:bodyPr>
            <a:lstStyle/>
            <a:p>
              <a:pPr eaLnBrk="0" hangingPunct="0"/>
              <a:r>
                <a:rPr lang="en-US" altLang="zh-CN" sz="2000" dirty="0" smtClean="0">
                  <a:solidFill>
                    <a:schemeClr val="tx2"/>
                  </a:solidFill>
                  <a:latin typeface="Verdana" pitchFamily="34" charset="0"/>
                  <a:ea typeface="宋体" pitchFamily="2" charset="-122"/>
                </a:rPr>
                <a:t>Data Mining</a:t>
              </a:r>
              <a:endParaRPr lang="zh-CN" altLang="en-US" sz="2000" dirty="0">
                <a:solidFill>
                  <a:schemeClr val="tx2"/>
                </a:solidFill>
                <a:latin typeface="Verdana" pitchFamily="34" charset="0"/>
                <a:ea typeface="宋体" pitchFamily="2" charset="-122"/>
              </a:endParaRPr>
            </a:p>
          </p:txBody>
        </p:sp>
        <p:sp>
          <p:nvSpPr>
            <p:cNvPr id="17" name="Text Box 14"/>
            <p:cNvSpPr txBox="1">
              <a:spLocks noChangeArrowheads="1"/>
            </p:cNvSpPr>
            <p:nvPr/>
          </p:nvSpPr>
          <p:spPr bwMode="gray">
            <a:xfrm>
              <a:off x="742" y="2703"/>
              <a:ext cx="1240" cy="214"/>
            </a:xfrm>
            <a:prstGeom prst="rect">
              <a:avLst/>
            </a:prstGeom>
            <a:noFill/>
            <a:ln w="9525">
              <a:noFill/>
              <a:miter lim="800000"/>
              <a:headEnd/>
              <a:tailEnd/>
            </a:ln>
          </p:spPr>
          <p:txBody>
            <a:bodyPr wrap="none">
              <a:spAutoFit/>
            </a:bodyPr>
            <a:lstStyle/>
            <a:p>
              <a:pPr eaLnBrk="0" hangingPunct="0"/>
              <a:r>
                <a:rPr lang="en-US" altLang="zh-CN" sz="2000" dirty="0" smtClean="0">
                  <a:solidFill>
                    <a:schemeClr val="tx2"/>
                  </a:solidFill>
                  <a:latin typeface="Verdana" pitchFamily="34" charset="0"/>
                  <a:ea typeface="宋体" pitchFamily="2" charset="-122"/>
                </a:rPr>
                <a:t>Preprocessing</a:t>
              </a:r>
              <a:endParaRPr lang="zh-CN" altLang="en-US" sz="2000" dirty="0">
                <a:solidFill>
                  <a:schemeClr val="tx2"/>
                </a:solidFill>
                <a:latin typeface="Verdana" pitchFamily="34" charset="0"/>
                <a:ea typeface="宋体" pitchFamily="2" charset="-122"/>
              </a:endParaRPr>
            </a:p>
          </p:txBody>
        </p:sp>
        <p:sp>
          <p:nvSpPr>
            <p:cNvPr id="18" name="Text Box 15"/>
            <p:cNvSpPr txBox="1">
              <a:spLocks noChangeArrowheads="1"/>
            </p:cNvSpPr>
            <p:nvPr/>
          </p:nvSpPr>
          <p:spPr bwMode="gray">
            <a:xfrm>
              <a:off x="742" y="3211"/>
              <a:ext cx="876" cy="214"/>
            </a:xfrm>
            <a:prstGeom prst="rect">
              <a:avLst/>
            </a:prstGeom>
            <a:noFill/>
            <a:ln w="9525">
              <a:noFill/>
              <a:miter lim="800000"/>
              <a:headEnd/>
              <a:tailEnd/>
            </a:ln>
          </p:spPr>
          <p:txBody>
            <a:bodyPr wrap="none">
              <a:spAutoFit/>
            </a:bodyPr>
            <a:lstStyle/>
            <a:p>
              <a:pPr eaLnBrk="0" hangingPunct="0"/>
              <a:r>
                <a:rPr lang="en-US" altLang="zh-CN" sz="2000" dirty="0" smtClean="0">
                  <a:solidFill>
                    <a:schemeClr val="tx2"/>
                  </a:solidFill>
                  <a:latin typeface="Verdana" pitchFamily="34" charset="0"/>
                  <a:ea typeface="宋体" pitchFamily="2" charset="-122"/>
                </a:rPr>
                <a:t>Database</a:t>
              </a:r>
              <a:endParaRPr lang="zh-CN" altLang="en-US" sz="2000" dirty="0">
                <a:solidFill>
                  <a:schemeClr val="tx2"/>
                </a:solidFill>
                <a:latin typeface="Verdana" pitchFamily="34" charset="0"/>
                <a:ea typeface="宋体" pitchFamily="2" charset="-122"/>
              </a:endParaRPr>
            </a:p>
          </p:txBody>
        </p:sp>
        <p:grpSp>
          <p:nvGrpSpPr>
            <p:cNvPr id="19" name="Group 16"/>
            <p:cNvGrpSpPr>
              <a:grpSpLocks/>
            </p:cNvGrpSpPr>
            <p:nvPr/>
          </p:nvGrpSpPr>
          <p:grpSpPr bwMode="auto">
            <a:xfrm>
              <a:off x="1632" y="1440"/>
              <a:ext cx="3670" cy="2106"/>
              <a:chOff x="1514" y="1446"/>
              <a:chExt cx="3670" cy="2106"/>
            </a:xfrm>
          </p:grpSpPr>
          <p:sp>
            <p:nvSpPr>
              <p:cNvPr id="20" name="Freeform 17"/>
              <p:cNvSpPr>
                <a:spLocks/>
              </p:cNvSpPr>
              <p:nvPr/>
            </p:nvSpPr>
            <p:spPr bwMode="gray">
              <a:xfrm>
                <a:off x="4817" y="1446"/>
                <a:ext cx="363" cy="533"/>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0">
                <a:noFill/>
                <a:prstDash val="solid"/>
                <a:round/>
                <a:headEnd/>
                <a:tailEnd/>
              </a:ln>
            </p:spPr>
            <p:txBody>
              <a:bodyPr/>
              <a:lstStyle/>
              <a:p>
                <a:pPr>
                  <a:defRPr/>
                </a:pPr>
                <a:endParaRPr lang="zh-CN" altLang="en-US">
                  <a:ea typeface="宋体" charset="-122"/>
                </a:endParaRPr>
              </a:p>
            </p:txBody>
          </p:sp>
          <p:sp>
            <p:nvSpPr>
              <p:cNvPr id="21" name="Freeform 18"/>
              <p:cNvSpPr>
                <a:spLocks/>
              </p:cNvSpPr>
              <p:nvPr/>
            </p:nvSpPr>
            <p:spPr bwMode="gray">
              <a:xfrm>
                <a:off x="3078" y="1446"/>
                <a:ext cx="2106" cy="341"/>
              </a:xfrm>
              <a:custGeom>
                <a:avLst/>
                <a:gdLst>
                  <a:gd name="T0" fmla="*/ 3369 w 1786"/>
                  <a:gd name="T1" fmla="*/ 708 h 284"/>
                  <a:gd name="T2" fmla="*/ 0 w 1786"/>
                  <a:gd name="T3" fmla="*/ 708 h 284"/>
                  <a:gd name="T4" fmla="*/ 1016 w 1786"/>
                  <a:gd name="T5" fmla="*/ 0 h 284"/>
                  <a:gd name="T6" fmla="*/ 4072 w 1786"/>
                  <a:gd name="T7" fmla="*/ 0 h 284"/>
                  <a:gd name="T8" fmla="*/ 3369 w 1786"/>
                  <a:gd name="T9" fmla="*/ 708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chemeClr val="accent2"/>
              </a:solidFill>
              <a:ln w="0">
                <a:noFill/>
                <a:round/>
                <a:headEnd/>
                <a:tailEnd/>
              </a:ln>
            </p:spPr>
            <p:txBody>
              <a:bodyPr/>
              <a:lstStyle/>
              <a:p>
                <a:endParaRPr lang="zh-CN" altLang="en-US">
                  <a:ea typeface="宋体" pitchFamily="2" charset="-122"/>
                </a:endParaRPr>
              </a:p>
            </p:txBody>
          </p:sp>
          <p:sp>
            <p:nvSpPr>
              <p:cNvPr id="22" name="Freeform 19"/>
              <p:cNvSpPr>
                <a:spLocks/>
              </p:cNvSpPr>
              <p:nvPr/>
            </p:nvSpPr>
            <p:spPr bwMode="gray">
              <a:xfrm>
                <a:off x="4452" y="1970"/>
                <a:ext cx="363" cy="530"/>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0">
                <a:noFill/>
                <a:prstDash val="solid"/>
                <a:round/>
                <a:headEnd/>
                <a:tailEnd/>
              </a:ln>
            </p:spPr>
            <p:txBody>
              <a:bodyPr/>
              <a:lstStyle/>
              <a:p>
                <a:pPr>
                  <a:defRPr/>
                </a:pPr>
                <a:endParaRPr lang="zh-CN" altLang="en-US">
                  <a:ea typeface="宋体" charset="-122"/>
                </a:endParaRPr>
              </a:p>
            </p:txBody>
          </p:sp>
          <p:sp>
            <p:nvSpPr>
              <p:cNvPr id="23" name="Freeform 20"/>
              <p:cNvSpPr>
                <a:spLocks/>
              </p:cNvSpPr>
              <p:nvPr/>
            </p:nvSpPr>
            <p:spPr bwMode="gray">
              <a:xfrm>
                <a:off x="2555" y="1970"/>
                <a:ext cx="2264" cy="340"/>
              </a:xfrm>
              <a:custGeom>
                <a:avLst/>
                <a:gdLst>
                  <a:gd name="T0" fmla="*/ 3677 w 1920"/>
                  <a:gd name="T1" fmla="*/ 698 h 284"/>
                  <a:gd name="T2" fmla="*/ 0 w 1920"/>
                  <a:gd name="T3" fmla="*/ 698 h 284"/>
                  <a:gd name="T4" fmla="*/ 1016 w 1920"/>
                  <a:gd name="T5" fmla="*/ 0 h 284"/>
                  <a:gd name="T6" fmla="*/ 4377 w 1920"/>
                  <a:gd name="T7" fmla="*/ 0 h 284"/>
                  <a:gd name="T8" fmla="*/ 3677 w 1920"/>
                  <a:gd name="T9" fmla="*/ 698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hlink"/>
              </a:solidFill>
              <a:ln w="0">
                <a:noFill/>
                <a:round/>
                <a:headEnd/>
                <a:tailEnd/>
              </a:ln>
            </p:spPr>
            <p:txBody>
              <a:bodyPr/>
              <a:lstStyle/>
              <a:p>
                <a:endParaRPr lang="zh-CN" altLang="en-US">
                  <a:ea typeface="宋体" pitchFamily="2" charset="-122"/>
                </a:endParaRPr>
              </a:p>
            </p:txBody>
          </p:sp>
          <p:sp>
            <p:nvSpPr>
              <p:cNvPr id="24" name="Freeform 21"/>
              <p:cNvSpPr>
                <a:spLocks/>
              </p:cNvSpPr>
              <p:nvPr/>
            </p:nvSpPr>
            <p:spPr bwMode="gray">
              <a:xfrm>
                <a:off x="4086" y="2494"/>
                <a:ext cx="361" cy="532"/>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0">
                <a:noFill/>
                <a:prstDash val="solid"/>
                <a:round/>
                <a:headEnd/>
                <a:tailEnd/>
              </a:ln>
            </p:spPr>
            <p:txBody>
              <a:bodyPr/>
              <a:lstStyle/>
              <a:p>
                <a:pPr>
                  <a:defRPr/>
                </a:pPr>
                <a:endParaRPr lang="zh-CN" altLang="en-US">
                  <a:ea typeface="宋体" charset="-122"/>
                </a:endParaRPr>
              </a:p>
            </p:txBody>
          </p:sp>
          <p:sp>
            <p:nvSpPr>
              <p:cNvPr id="25" name="Freeform 22"/>
              <p:cNvSpPr>
                <a:spLocks/>
              </p:cNvSpPr>
              <p:nvPr/>
            </p:nvSpPr>
            <p:spPr bwMode="gray">
              <a:xfrm>
                <a:off x="3722" y="3019"/>
                <a:ext cx="364" cy="533"/>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chemeClr val="tx1">
                      <a:gamma/>
                      <a:shade val="46275"/>
                      <a:invGamma/>
                    </a:schemeClr>
                  </a:gs>
                  <a:gs pos="50000">
                    <a:schemeClr val="tx1"/>
                  </a:gs>
                  <a:gs pos="100000">
                    <a:schemeClr val="tx1">
                      <a:gamma/>
                      <a:shade val="46275"/>
                      <a:invGamma/>
                    </a:schemeClr>
                  </a:gs>
                </a:gsLst>
                <a:lin ang="2700000" scaled="1"/>
              </a:gradFill>
              <a:ln w="0">
                <a:noFill/>
                <a:prstDash val="solid"/>
                <a:round/>
                <a:headEnd/>
                <a:tailEnd/>
              </a:ln>
            </p:spPr>
            <p:txBody>
              <a:bodyPr/>
              <a:lstStyle/>
              <a:p>
                <a:pPr>
                  <a:defRPr/>
                </a:pPr>
                <a:endParaRPr lang="zh-CN" altLang="en-US">
                  <a:ea typeface="宋体" charset="-122"/>
                </a:endParaRPr>
              </a:p>
            </p:txBody>
          </p:sp>
          <p:sp>
            <p:nvSpPr>
              <p:cNvPr id="26" name="Freeform 23"/>
              <p:cNvSpPr>
                <a:spLocks/>
              </p:cNvSpPr>
              <p:nvPr/>
            </p:nvSpPr>
            <p:spPr bwMode="gray">
              <a:xfrm>
                <a:off x="1515" y="3022"/>
                <a:ext cx="2571" cy="340"/>
              </a:xfrm>
              <a:custGeom>
                <a:avLst/>
                <a:gdLst>
                  <a:gd name="T0" fmla="*/ 4272 w 2180"/>
                  <a:gd name="T1" fmla="*/ 698 h 284"/>
                  <a:gd name="T2" fmla="*/ 0 w 2180"/>
                  <a:gd name="T3" fmla="*/ 698 h 284"/>
                  <a:gd name="T4" fmla="*/ 1017 w 2180"/>
                  <a:gd name="T5" fmla="*/ 0 h 284"/>
                  <a:gd name="T6" fmla="*/ 4973 w 2180"/>
                  <a:gd name="T7" fmla="*/ 0 h 284"/>
                  <a:gd name="T8" fmla="*/ 4272 w 2180"/>
                  <a:gd name="T9" fmla="*/ 698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tx1"/>
              </a:solidFill>
              <a:ln w="0">
                <a:noFill/>
                <a:round/>
                <a:headEnd/>
                <a:tailEnd/>
              </a:ln>
            </p:spPr>
            <p:txBody>
              <a:bodyPr/>
              <a:lstStyle/>
              <a:p>
                <a:endParaRPr lang="zh-CN" altLang="en-US">
                  <a:ea typeface="宋体" pitchFamily="2" charset="-122"/>
                </a:endParaRPr>
              </a:p>
            </p:txBody>
          </p:sp>
          <p:sp>
            <p:nvSpPr>
              <p:cNvPr id="27" name="Freeform 24"/>
              <p:cNvSpPr>
                <a:spLocks/>
              </p:cNvSpPr>
              <p:nvPr/>
            </p:nvSpPr>
            <p:spPr bwMode="gray">
              <a:xfrm>
                <a:off x="1888" y="1543"/>
                <a:ext cx="1158" cy="1715"/>
              </a:xfrm>
              <a:custGeom>
                <a:avLst/>
                <a:gdLst>
                  <a:gd name="T0" fmla="*/ 1 w 1824"/>
                  <a:gd name="T1" fmla="*/ 281 h 2648"/>
                  <a:gd name="T2" fmla="*/ 6 w 1824"/>
                  <a:gd name="T3" fmla="*/ 242 h 2648"/>
                  <a:gd name="T4" fmla="*/ 13 w 1824"/>
                  <a:gd name="T5" fmla="*/ 206 h 2648"/>
                  <a:gd name="T6" fmla="*/ 22 w 1824"/>
                  <a:gd name="T7" fmla="*/ 174 h 2648"/>
                  <a:gd name="T8" fmla="*/ 32 w 1824"/>
                  <a:gd name="T9" fmla="*/ 144 h 2648"/>
                  <a:gd name="T10" fmla="*/ 44 w 1824"/>
                  <a:gd name="T11" fmla="*/ 119 h 2648"/>
                  <a:gd name="T12" fmla="*/ 57 w 1824"/>
                  <a:gd name="T13" fmla="*/ 97 h 2648"/>
                  <a:gd name="T14" fmla="*/ 69 w 1824"/>
                  <a:gd name="T15" fmla="*/ 77 h 2648"/>
                  <a:gd name="T16" fmla="*/ 82 w 1824"/>
                  <a:gd name="T17" fmla="*/ 60 h 2648"/>
                  <a:gd name="T18" fmla="*/ 93 w 1824"/>
                  <a:gd name="T19" fmla="*/ 47 h 2648"/>
                  <a:gd name="T20" fmla="*/ 104 w 1824"/>
                  <a:gd name="T21" fmla="*/ 35 h 2648"/>
                  <a:gd name="T22" fmla="*/ 113 w 1824"/>
                  <a:gd name="T23" fmla="*/ 27 h 2648"/>
                  <a:gd name="T24" fmla="*/ 120 w 1824"/>
                  <a:gd name="T25" fmla="*/ 21 h 2648"/>
                  <a:gd name="T26" fmla="*/ 124 w 1824"/>
                  <a:gd name="T27" fmla="*/ 17 h 2648"/>
                  <a:gd name="T28" fmla="*/ 126 w 1824"/>
                  <a:gd name="T29" fmla="*/ 16 h 2648"/>
                  <a:gd name="T30" fmla="*/ 178 w 1824"/>
                  <a:gd name="T31" fmla="*/ 6 h 2648"/>
                  <a:gd name="T32" fmla="*/ 162 w 1824"/>
                  <a:gd name="T33" fmla="*/ 38 h 2648"/>
                  <a:gd name="T34" fmla="*/ 161 w 1824"/>
                  <a:gd name="T35" fmla="*/ 38 h 2648"/>
                  <a:gd name="T36" fmla="*/ 156 w 1824"/>
                  <a:gd name="T37" fmla="*/ 40 h 2648"/>
                  <a:gd name="T38" fmla="*/ 150 w 1824"/>
                  <a:gd name="T39" fmla="*/ 42 h 2648"/>
                  <a:gd name="T40" fmla="*/ 141 w 1824"/>
                  <a:gd name="T41" fmla="*/ 47 h 2648"/>
                  <a:gd name="T42" fmla="*/ 131 w 1824"/>
                  <a:gd name="T43" fmla="*/ 53 h 2648"/>
                  <a:gd name="T44" fmla="*/ 119 w 1824"/>
                  <a:gd name="T45" fmla="*/ 62 h 2648"/>
                  <a:gd name="T46" fmla="*/ 107 w 1824"/>
                  <a:gd name="T47" fmla="*/ 73 h 2648"/>
                  <a:gd name="T48" fmla="*/ 93 w 1824"/>
                  <a:gd name="T49" fmla="*/ 86 h 2648"/>
                  <a:gd name="T50" fmla="*/ 79 w 1824"/>
                  <a:gd name="T51" fmla="*/ 103 h 2648"/>
                  <a:gd name="T52" fmla="*/ 65 w 1824"/>
                  <a:gd name="T53" fmla="*/ 122 h 2648"/>
                  <a:gd name="T54" fmla="*/ 51 w 1824"/>
                  <a:gd name="T55" fmla="*/ 146 h 2648"/>
                  <a:gd name="T56" fmla="*/ 38 w 1824"/>
                  <a:gd name="T57" fmla="*/ 173 h 2648"/>
                  <a:gd name="T58" fmla="*/ 25 w 1824"/>
                  <a:gd name="T59" fmla="*/ 204 h 2648"/>
                  <a:gd name="T60" fmla="*/ 15 w 1824"/>
                  <a:gd name="T61" fmla="*/ 240 h 2648"/>
                  <a:gd name="T62" fmla="*/ 4 w 1824"/>
                  <a:gd name="T63" fmla="*/ 280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w="0">
                <a:noFill/>
                <a:round/>
                <a:headEnd/>
                <a:tailEnd/>
              </a:ln>
            </p:spPr>
            <p:txBody>
              <a:bodyPr/>
              <a:lstStyle/>
              <a:p>
                <a:endParaRPr lang="zh-CN" altLang="en-US">
                  <a:ea typeface="宋体" pitchFamily="2" charset="-122"/>
                </a:endParaRPr>
              </a:p>
            </p:txBody>
          </p:sp>
          <p:sp>
            <p:nvSpPr>
              <p:cNvPr id="28" name="Rectangle 25"/>
              <p:cNvSpPr>
                <a:spLocks noChangeArrowheads="1"/>
              </p:cNvSpPr>
              <p:nvPr/>
            </p:nvSpPr>
            <p:spPr bwMode="gray">
              <a:xfrm>
                <a:off x="3082" y="1787"/>
                <a:ext cx="1743" cy="192"/>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w="9525">
                <a:noFill/>
                <a:miter lim="800000"/>
                <a:headEnd/>
                <a:tailEnd/>
              </a:ln>
              <a:effectLst/>
            </p:spPr>
            <p:txBody>
              <a:bodyPr wrap="none" anchor="ctr"/>
              <a:lstStyle/>
              <a:p>
                <a:pPr algn="ctr" eaLnBrk="0" hangingPunct="0">
                  <a:defRPr/>
                </a:pPr>
                <a:r>
                  <a:rPr lang="en-US" altLang="zh-CN" sz="2000" b="1" dirty="0" smtClean="0">
                    <a:solidFill>
                      <a:srgbClr val="FFFFFF"/>
                    </a:solidFill>
                    <a:latin typeface="Verdana" pitchFamily="34" charset="0"/>
                    <a:ea typeface="宋体" pitchFamily="2" charset="-122"/>
                  </a:rPr>
                  <a:t>Decision Support</a:t>
                </a:r>
                <a:endParaRPr lang="zh-CN" altLang="en-US" sz="2000" b="1" dirty="0">
                  <a:solidFill>
                    <a:srgbClr val="FFFFFF"/>
                  </a:solidFill>
                  <a:latin typeface="Verdana" pitchFamily="34" charset="0"/>
                  <a:ea typeface="宋体" pitchFamily="2" charset="-122"/>
                </a:endParaRPr>
              </a:p>
            </p:txBody>
          </p:sp>
          <p:sp>
            <p:nvSpPr>
              <p:cNvPr id="29" name="Rectangle 26"/>
              <p:cNvSpPr>
                <a:spLocks noChangeArrowheads="1"/>
              </p:cNvSpPr>
              <p:nvPr/>
            </p:nvSpPr>
            <p:spPr bwMode="gray">
              <a:xfrm>
                <a:off x="2556" y="2310"/>
                <a:ext cx="1900" cy="187"/>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w="9525">
                <a:noFill/>
                <a:miter lim="800000"/>
                <a:headEnd/>
                <a:tailEnd/>
              </a:ln>
              <a:effectLst/>
            </p:spPr>
            <p:txBody>
              <a:bodyPr wrap="none" anchor="ctr"/>
              <a:lstStyle/>
              <a:p>
                <a:pPr algn="ctr" eaLnBrk="0" hangingPunct="0">
                  <a:defRPr/>
                </a:pPr>
                <a:r>
                  <a:rPr lang="en-US" altLang="zh-CN" sz="2000" b="1" dirty="0" smtClean="0">
                    <a:solidFill>
                      <a:srgbClr val="FFFFFF"/>
                    </a:solidFill>
                    <a:latin typeface="Verdana" pitchFamily="34" charset="0"/>
                    <a:ea typeface="宋体" pitchFamily="2" charset="-122"/>
                  </a:rPr>
                  <a:t>Knowledge</a:t>
                </a:r>
                <a:endParaRPr lang="zh-CN" altLang="en-US" sz="2000" b="1" dirty="0">
                  <a:solidFill>
                    <a:srgbClr val="FFFFFF"/>
                  </a:solidFill>
                  <a:latin typeface="Verdana" pitchFamily="34" charset="0"/>
                  <a:ea typeface="宋体" pitchFamily="2" charset="-122"/>
                </a:endParaRPr>
              </a:p>
            </p:txBody>
          </p:sp>
          <p:sp>
            <p:nvSpPr>
              <p:cNvPr id="30" name="Freeform 27"/>
              <p:cNvSpPr>
                <a:spLocks/>
              </p:cNvSpPr>
              <p:nvPr/>
            </p:nvSpPr>
            <p:spPr bwMode="gray">
              <a:xfrm>
                <a:off x="2036" y="2494"/>
                <a:ext cx="2415" cy="343"/>
              </a:xfrm>
              <a:custGeom>
                <a:avLst/>
                <a:gdLst>
                  <a:gd name="T0" fmla="*/ 3972 w 2048"/>
                  <a:gd name="T1" fmla="*/ 709 h 286"/>
                  <a:gd name="T2" fmla="*/ 0 w 2048"/>
                  <a:gd name="T3" fmla="*/ 709 h 286"/>
                  <a:gd name="T4" fmla="*/ 1016 w 2048"/>
                  <a:gd name="T5" fmla="*/ 0 h 286"/>
                  <a:gd name="T6" fmla="*/ 4670 w 2048"/>
                  <a:gd name="T7" fmla="*/ 0 h 286"/>
                  <a:gd name="T8" fmla="*/ 3972 w 2048"/>
                  <a:gd name="T9" fmla="*/ 709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w="0">
                <a:noFill/>
                <a:round/>
                <a:headEnd/>
                <a:tailEnd/>
              </a:ln>
            </p:spPr>
            <p:txBody>
              <a:bodyPr/>
              <a:lstStyle/>
              <a:p>
                <a:endParaRPr lang="zh-CN" altLang="en-US">
                  <a:ea typeface="宋体" pitchFamily="2" charset="-122"/>
                </a:endParaRPr>
              </a:p>
            </p:txBody>
          </p:sp>
          <p:sp>
            <p:nvSpPr>
              <p:cNvPr id="31" name="Rectangle 28"/>
              <p:cNvSpPr>
                <a:spLocks noChangeArrowheads="1"/>
              </p:cNvSpPr>
              <p:nvPr/>
            </p:nvSpPr>
            <p:spPr bwMode="gray">
              <a:xfrm>
                <a:off x="2038" y="2836"/>
                <a:ext cx="2056" cy="187"/>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w="9525">
                <a:noFill/>
                <a:miter lim="800000"/>
                <a:headEnd/>
                <a:tailEnd/>
              </a:ln>
              <a:effectLst/>
            </p:spPr>
            <p:txBody>
              <a:bodyPr wrap="none" anchor="ctr"/>
              <a:lstStyle/>
              <a:p>
                <a:pPr algn="ctr" eaLnBrk="0" hangingPunct="0">
                  <a:defRPr/>
                </a:pPr>
                <a:r>
                  <a:rPr lang="en-US" altLang="zh-CN" sz="2000" b="1" dirty="0" smtClean="0">
                    <a:solidFill>
                      <a:srgbClr val="FFFFFF"/>
                    </a:solidFill>
                    <a:latin typeface="Verdana" pitchFamily="34" charset="0"/>
                    <a:ea typeface="宋体" pitchFamily="2" charset="-122"/>
                  </a:rPr>
                  <a:t>Information</a:t>
                </a:r>
                <a:endParaRPr lang="en-US" altLang="zh-CN" sz="2000" b="1" dirty="0">
                  <a:solidFill>
                    <a:srgbClr val="FFFFFF"/>
                  </a:solidFill>
                  <a:latin typeface="Verdana" pitchFamily="34" charset="0"/>
                  <a:ea typeface="宋体" pitchFamily="2" charset="-122"/>
                </a:endParaRPr>
              </a:p>
            </p:txBody>
          </p:sp>
          <p:sp>
            <p:nvSpPr>
              <p:cNvPr id="32" name="Rectangle 29"/>
              <p:cNvSpPr>
                <a:spLocks noChangeArrowheads="1"/>
              </p:cNvSpPr>
              <p:nvPr/>
            </p:nvSpPr>
            <p:spPr bwMode="gray">
              <a:xfrm>
                <a:off x="1514" y="3363"/>
                <a:ext cx="2213" cy="187"/>
              </a:xfrm>
              <a:prstGeom prst="rect">
                <a:avLst/>
              </a:prstGeom>
              <a:gradFill rotWithShape="1">
                <a:gsLst>
                  <a:gs pos="0">
                    <a:schemeClr val="tx1">
                      <a:gamma/>
                      <a:shade val="72549"/>
                      <a:invGamma/>
                    </a:schemeClr>
                  </a:gs>
                  <a:gs pos="50000">
                    <a:schemeClr val="tx1"/>
                  </a:gs>
                  <a:gs pos="100000">
                    <a:schemeClr val="tx1">
                      <a:gamma/>
                      <a:shade val="72549"/>
                      <a:invGamma/>
                    </a:schemeClr>
                  </a:gs>
                </a:gsLst>
                <a:lin ang="2700000" scaled="1"/>
              </a:gradFill>
              <a:ln w="9525">
                <a:noFill/>
                <a:miter lim="800000"/>
                <a:headEnd/>
                <a:tailEnd/>
              </a:ln>
              <a:effectLst/>
            </p:spPr>
            <p:txBody>
              <a:bodyPr wrap="none" anchor="ctr"/>
              <a:lstStyle/>
              <a:p>
                <a:pPr algn="ctr" eaLnBrk="0" hangingPunct="0">
                  <a:defRPr/>
                </a:pPr>
                <a:r>
                  <a:rPr lang="en-US" altLang="zh-CN" sz="2000" b="1" dirty="0" smtClean="0">
                    <a:solidFill>
                      <a:srgbClr val="FFFFFF"/>
                    </a:solidFill>
                    <a:latin typeface="Verdana" pitchFamily="34" charset="0"/>
                    <a:ea typeface="宋体" pitchFamily="2" charset="-122"/>
                  </a:rPr>
                  <a:t>Data</a:t>
                </a:r>
                <a:endParaRPr lang="zh-CN" altLang="en-US" sz="2000" b="1" dirty="0">
                  <a:solidFill>
                    <a:srgbClr val="FFFFFF"/>
                  </a:solidFill>
                  <a:latin typeface="Verdana" pitchFamily="34" charset="0"/>
                  <a:ea typeface="宋体"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Integration &amp; Analysis</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43</a:t>
            </a:fld>
            <a:endParaRPr lang="en-US" altLang="zh-CN"/>
          </a:p>
        </p:txBody>
      </p:sp>
      <p:pic>
        <p:nvPicPr>
          <p:cNvPr id="23554" name="Picture 2" descr="Data Warehouse Architecture"/>
          <p:cNvPicPr>
            <a:picLocks noChangeAspect="1" noChangeArrowheads="1"/>
          </p:cNvPicPr>
          <p:nvPr/>
        </p:nvPicPr>
        <p:blipFill>
          <a:blip r:embed="rId2" cstate="print"/>
          <a:srcRect/>
          <a:stretch>
            <a:fillRect/>
          </a:stretch>
        </p:blipFill>
        <p:spPr bwMode="auto">
          <a:xfrm>
            <a:off x="1094205" y="1371600"/>
            <a:ext cx="7135395"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Data Mining</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44</a:t>
            </a:fld>
            <a:endParaRPr lang="en-US" altLang="zh-CN"/>
          </a:p>
        </p:txBody>
      </p:sp>
      <p:pic>
        <p:nvPicPr>
          <p:cNvPr id="532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447800"/>
            <a:ext cx="7736368" cy="4343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ipe(left)">
                                      <p:cBhvr>
                                        <p:cTn id="7" dur="1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45</a:t>
            </a:fld>
            <a:endParaRPr lang="en-US" altLang="zh-CN"/>
          </a:p>
        </p:txBody>
      </p:sp>
      <p:pic>
        <p:nvPicPr>
          <p:cNvPr id="860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8139082" cy="473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80021" y="3429000"/>
            <a:ext cx="59817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6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additive="base">
                                        <p:cTn id="7" dur="500" fill="hold"/>
                                        <p:tgtEl>
                                          <p:spTgt spid="86019"/>
                                        </p:tgtEl>
                                        <p:attrNameLst>
                                          <p:attrName>ppt_x</p:attrName>
                                        </p:attrNameLst>
                                      </p:cBhvr>
                                      <p:tavLst>
                                        <p:tav tm="0">
                                          <p:val>
                                            <p:strVal val="#ppt_x"/>
                                          </p:val>
                                        </p:tav>
                                        <p:tav tm="100000">
                                          <p:val>
                                            <p:strVal val="#ppt_x"/>
                                          </p:val>
                                        </p:tav>
                                      </p:tavLst>
                                    </p:anim>
                                    <p:anim calcmode="lin" valueType="num">
                                      <p:cBhvr additive="base">
                                        <p:cTn id="8" dur="500" fill="hold"/>
                                        <p:tgtEl>
                                          <p:spTgt spid="860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46</a:t>
            </a:fld>
            <a:endParaRPr lang="en-US" altLang="zh-CN"/>
          </a:p>
        </p:txBody>
      </p:sp>
      <p:pic>
        <p:nvPicPr>
          <p:cNvPr id="109570" name="Picture 2" descr="http://www.oracle.com/technetwork/database/options/advanced-analytics/odm/downloads/data-miner-collage-10gr2-12694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472" y="1"/>
            <a:ext cx="8072462" cy="6858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47</a:t>
            </a:fld>
            <a:endParaRPr lang="en-US" altLang="zh-CN"/>
          </a:p>
        </p:txBody>
      </p:sp>
      <p:pic>
        <p:nvPicPr>
          <p:cNvPr id="5" name="Picture 2" descr="http://4.bp.blogspot.com/-VBx4r_I3-0o/UVl5cCcGKOI/AAAAAAAADCs/nj5mMcBDNzE/s1600/brea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2783310"/>
            <a:ext cx="2381719" cy="2270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 Techniques - Classification</a:t>
            </a:r>
            <a:endParaRPr lang="en-US" dirty="0"/>
          </a:p>
        </p:txBody>
      </p:sp>
      <p:sp>
        <p:nvSpPr>
          <p:cNvPr id="3" name="Content Placeholder 2"/>
          <p:cNvSpPr>
            <a:spLocks noGrp="1"/>
          </p:cNvSpPr>
          <p:nvPr>
            <p:ph idx="1"/>
          </p:nvPr>
        </p:nvSpPr>
        <p:spPr>
          <a:xfrm>
            <a:off x="609600" y="1228724"/>
            <a:ext cx="8023225" cy="5248276"/>
          </a:xfrm>
        </p:spPr>
        <p:txBody>
          <a:bodyPr>
            <a:normAutofit/>
          </a:bodyPr>
          <a:lstStyle/>
          <a:p>
            <a:pPr algn="just">
              <a:lnSpc>
                <a:spcPct val="120000"/>
              </a:lnSpc>
            </a:pPr>
            <a:r>
              <a:rPr lang="en-US" sz="1700" dirty="0" smtClean="0">
                <a:latin typeface="Arial" pitchFamily="34" charset="0"/>
                <a:ea typeface="Arial Unicode MS" pitchFamily="34" charset="-122"/>
                <a:cs typeface="Arial" pitchFamily="34" charset="0"/>
              </a:rPr>
              <a:t>“Classification is a procedure in which individual items are placed into groups based on quantitative information on one or more characteristics </a:t>
            </a:r>
            <a:r>
              <a:rPr lang="en-US" altLang="zh-CN" sz="1700" dirty="0">
                <a:latin typeface="Arial" pitchFamily="34" charset="0"/>
                <a:ea typeface="Arial Unicode MS" pitchFamily="34" charset="-122"/>
                <a:cs typeface="Arial" pitchFamily="34" charset="0"/>
              </a:rPr>
              <a:t>(referred to as variables) </a:t>
            </a:r>
            <a:r>
              <a:rPr lang="en-US" sz="1700" dirty="0" smtClean="0">
                <a:latin typeface="Arial" pitchFamily="34" charset="0"/>
                <a:ea typeface="Arial Unicode MS" pitchFamily="34" charset="-122"/>
                <a:cs typeface="Arial" pitchFamily="34" charset="0"/>
              </a:rPr>
              <a:t>and based on a training set of previously labeled items.”</a:t>
            </a:r>
          </a:p>
          <a:p>
            <a:pPr algn="just"/>
            <a:endParaRPr lang="en-AU" sz="1600" dirty="0" smtClean="0">
              <a:latin typeface="Arial Unicode MS" pitchFamily="34" charset="-122"/>
              <a:ea typeface="Arial Unicode MS" pitchFamily="34" charset="-122"/>
              <a:cs typeface="Arial Unicode MS" pitchFamily="34" charset="-122"/>
            </a:endParaRPr>
          </a:p>
          <a:p>
            <a:pPr algn="just">
              <a:lnSpc>
                <a:spcPct val="120000"/>
              </a:lnSpc>
            </a:pPr>
            <a:r>
              <a:rPr lang="en-US" sz="1700" dirty="0" smtClean="0">
                <a:latin typeface="Arial" pitchFamily="34" charset="0"/>
                <a:ea typeface="Arial Unicode MS" pitchFamily="34" charset="-122"/>
                <a:cs typeface="Arial" pitchFamily="34" charset="0"/>
              </a:rPr>
              <a:t>Given a training set: {(</a:t>
            </a:r>
            <a:r>
              <a:rPr lang="en-US" sz="1700" i="1" dirty="0" smtClean="0">
                <a:latin typeface="Arial" pitchFamily="34" charset="0"/>
                <a:ea typeface="Arial Unicode MS" pitchFamily="34" charset="-122"/>
                <a:cs typeface="Arial" pitchFamily="34" charset="0"/>
              </a:rPr>
              <a:t>x</a:t>
            </a:r>
            <a:r>
              <a:rPr lang="en-US" sz="1700" baseline="-25000" dirty="0" smtClean="0">
                <a:latin typeface="Arial" pitchFamily="34" charset="0"/>
                <a:ea typeface="Arial Unicode MS" pitchFamily="34" charset="-122"/>
                <a:cs typeface="Arial" pitchFamily="34" charset="0"/>
              </a:rPr>
              <a:t>1</a:t>
            </a:r>
            <a:r>
              <a:rPr lang="en-US" sz="1700" dirty="0" smtClean="0">
                <a:latin typeface="Arial" pitchFamily="34" charset="0"/>
                <a:ea typeface="Arial Unicode MS" pitchFamily="34" charset="-122"/>
                <a:cs typeface="Arial" pitchFamily="34" charset="0"/>
              </a:rPr>
              <a:t>, </a:t>
            </a:r>
            <a:r>
              <a:rPr lang="en-US" sz="1700" i="1" dirty="0" smtClean="0">
                <a:latin typeface="Arial" pitchFamily="34" charset="0"/>
                <a:ea typeface="Arial Unicode MS" pitchFamily="34" charset="-122"/>
                <a:cs typeface="Arial" pitchFamily="34" charset="0"/>
              </a:rPr>
              <a:t>y</a:t>
            </a:r>
            <a:r>
              <a:rPr lang="en-US" sz="1700" baseline="-25000" dirty="0" smtClean="0">
                <a:latin typeface="Arial" pitchFamily="34" charset="0"/>
                <a:ea typeface="Arial Unicode MS" pitchFamily="34" charset="-122"/>
                <a:cs typeface="Arial" pitchFamily="34" charset="0"/>
              </a:rPr>
              <a:t>1</a:t>
            </a:r>
            <a:r>
              <a:rPr lang="en-US" sz="1700" dirty="0" smtClean="0">
                <a:latin typeface="Arial" pitchFamily="34" charset="0"/>
                <a:ea typeface="Arial Unicode MS" pitchFamily="34" charset="-122"/>
                <a:cs typeface="Arial" pitchFamily="34" charset="0"/>
              </a:rPr>
              <a:t>), …, (</a:t>
            </a:r>
            <a:r>
              <a:rPr lang="en-US" sz="1700" i="1" dirty="0" err="1" smtClean="0">
                <a:latin typeface="Arial" pitchFamily="34" charset="0"/>
                <a:ea typeface="Arial Unicode MS" pitchFamily="34" charset="-122"/>
                <a:cs typeface="Arial" pitchFamily="34" charset="0"/>
              </a:rPr>
              <a:t>x</a:t>
            </a:r>
            <a:r>
              <a:rPr lang="en-US" sz="1700" baseline="-25000" dirty="0" err="1" smtClean="0">
                <a:latin typeface="Arial" pitchFamily="34" charset="0"/>
                <a:ea typeface="Arial Unicode MS" pitchFamily="34" charset="-122"/>
                <a:cs typeface="Arial" pitchFamily="34" charset="0"/>
              </a:rPr>
              <a:t>n</a:t>
            </a:r>
            <a:r>
              <a:rPr lang="en-US" sz="1700" dirty="0" smtClean="0">
                <a:latin typeface="Arial" pitchFamily="34" charset="0"/>
                <a:ea typeface="Arial Unicode MS" pitchFamily="34" charset="-122"/>
                <a:cs typeface="Arial" pitchFamily="34" charset="0"/>
              </a:rPr>
              <a:t>, </a:t>
            </a:r>
            <a:r>
              <a:rPr lang="en-US" sz="1700" i="1" dirty="0" err="1" smtClean="0">
                <a:latin typeface="Arial" pitchFamily="34" charset="0"/>
                <a:ea typeface="Arial Unicode MS" pitchFamily="34" charset="-122"/>
                <a:cs typeface="Arial" pitchFamily="34" charset="0"/>
              </a:rPr>
              <a:t>y</a:t>
            </a:r>
            <a:r>
              <a:rPr lang="en-US" sz="1700" baseline="-25000" dirty="0" err="1" smtClean="0">
                <a:latin typeface="Arial" pitchFamily="34" charset="0"/>
                <a:ea typeface="Arial Unicode MS" pitchFamily="34" charset="-122"/>
                <a:cs typeface="Arial" pitchFamily="34" charset="0"/>
              </a:rPr>
              <a:t>n</a:t>
            </a:r>
            <a:r>
              <a:rPr lang="en-US" sz="1700" dirty="0" smtClean="0">
                <a:latin typeface="Arial" pitchFamily="34" charset="0"/>
                <a:ea typeface="Arial Unicode MS" pitchFamily="34" charset="-122"/>
                <a:cs typeface="Arial" pitchFamily="34" charset="0"/>
              </a:rPr>
              <a:t>)}, produce a classifier (function) that maps any unknown object </a:t>
            </a:r>
            <a:r>
              <a:rPr lang="en-US" sz="1700" i="1" dirty="0" smtClean="0">
                <a:latin typeface="Arial" pitchFamily="34" charset="0"/>
                <a:ea typeface="Arial Unicode MS" pitchFamily="34" charset="-122"/>
                <a:cs typeface="Arial" pitchFamily="34" charset="0"/>
              </a:rPr>
              <a:t>x</a:t>
            </a:r>
            <a:r>
              <a:rPr lang="en-US" sz="1700" baseline="-25000" dirty="0" smtClean="0">
                <a:latin typeface="Arial" pitchFamily="34" charset="0"/>
                <a:ea typeface="Arial Unicode MS" pitchFamily="34" charset="-122"/>
                <a:cs typeface="Arial" pitchFamily="34" charset="0"/>
              </a:rPr>
              <a:t>i</a:t>
            </a:r>
            <a:r>
              <a:rPr lang="en-US" sz="1700" dirty="0" smtClean="0">
                <a:latin typeface="Arial" pitchFamily="34" charset="0"/>
                <a:ea typeface="Arial Unicode MS" pitchFamily="34" charset="-122"/>
                <a:cs typeface="Arial" pitchFamily="34" charset="0"/>
              </a:rPr>
              <a:t> to its class label </a:t>
            </a:r>
            <a:r>
              <a:rPr lang="en-US" sz="1700" i="1" dirty="0" err="1" smtClean="0">
                <a:latin typeface="Arial" pitchFamily="34" charset="0"/>
                <a:ea typeface="Arial Unicode MS" pitchFamily="34" charset="-122"/>
                <a:cs typeface="Arial" pitchFamily="34" charset="0"/>
              </a:rPr>
              <a:t>y</a:t>
            </a:r>
            <a:r>
              <a:rPr lang="en-US" sz="1700" baseline="-25000" dirty="0" err="1" smtClean="0">
                <a:latin typeface="Arial" pitchFamily="34" charset="0"/>
                <a:ea typeface="Arial Unicode MS" pitchFamily="34" charset="-122"/>
                <a:cs typeface="Arial" pitchFamily="34" charset="0"/>
              </a:rPr>
              <a:t>i</a:t>
            </a:r>
            <a:r>
              <a:rPr lang="en-US" sz="1700" dirty="0" smtClean="0">
                <a:latin typeface="Arial" pitchFamily="34" charset="0"/>
                <a:ea typeface="Arial Unicode MS" pitchFamily="34" charset="-122"/>
                <a:cs typeface="Arial" pitchFamily="34" charset="0"/>
              </a:rPr>
              <a:t>.</a:t>
            </a:r>
          </a:p>
          <a:p>
            <a:pPr algn="just"/>
            <a:endParaRPr lang="en-AU" sz="1600" dirty="0" smtClean="0"/>
          </a:p>
          <a:p>
            <a:pPr algn="just"/>
            <a:r>
              <a:rPr lang="en-AU" sz="1700" dirty="0" smtClean="0"/>
              <a:t>Algorithms</a:t>
            </a:r>
          </a:p>
          <a:p>
            <a:pPr lvl="1" algn="just"/>
            <a:r>
              <a:rPr lang="en-AU" sz="1700" dirty="0" smtClean="0"/>
              <a:t>Decision Trees</a:t>
            </a:r>
          </a:p>
          <a:p>
            <a:pPr lvl="1" algn="just"/>
            <a:r>
              <a:rPr lang="en-AU" sz="1700" dirty="0" smtClean="0"/>
              <a:t>K-Nearest Neighbours</a:t>
            </a:r>
          </a:p>
          <a:p>
            <a:pPr lvl="1" algn="just"/>
            <a:r>
              <a:rPr lang="en-AU" sz="1700" dirty="0" smtClean="0"/>
              <a:t>Neural Networks</a:t>
            </a:r>
          </a:p>
          <a:p>
            <a:pPr lvl="1" algn="just"/>
            <a:r>
              <a:rPr lang="en-AU" sz="1700" dirty="0" smtClean="0"/>
              <a:t>Support Vector Machines</a:t>
            </a:r>
          </a:p>
          <a:p>
            <a:pPr algn="just"/>
            <a:endParaRPr lang="en-AU" sz="1600" dirty="0" smtClean="0"/>
          </a:p>
          <a:p>
            <a:pPr algn="just"/>
            <a:r>
              <a:rPr lang="en-AU" sz="1700" dirty="0" smtClean="0"/>
              <a:t>Applications</a:t>
            </a:r>
          </a:p>
          <a:p>
            <a:pPr lvl="1" algn="just"/>
            <a:r>
              <a:rPr lang="en-AU" sz="1700" dirty="0" smtClean="0"/>
              <a:t>Churn Prediction</a:t>
            </a:r>
          </a:p>
          <a:p>
            <a:pPr lvl="1" algn="just"/>
            <a:r>
              <a:rPr lang="en-AU" sz="1700" dirty="0" smtClean="0"/>
              <a:t>Medical Diagnosis</a:t>
            </a:r>
            <a:endParaRPr lang="en-US" sz="1700"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48</a:t>
            </a:fld>
            <a:endParaRPr lang="en-US" altLang="zh-CN" dirty="0"/>
          </a:p>
        </p:txBody>
      </p:sp>
      <p:pic>
        <p:nvPicPr>
          <p:cNvPr id="1036" name="Picture 12" descr="http://upload.wikimedia.org/wikipedia/commons/thumb/e/e4/Artificial_neural_network.svg/350px-Artificial_neural_network.svg.png">
            <a:hlinkClick r:id="rId2" tooltip="A neural network is an interconnected group of nodes, akin to the vast network of neurons in the human brain."/>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1560" y="3702884"/>
            <a:ext cx="2590800" cy="2316916"/>
          </a:xfrm>
          <a:prstGeom prst="rect">
            <a:avLst/>
          </a:prstGeom>
          <a:noFill/>
        </p:spPr>
      </p:pic>
      <p:sp>
        <p:nvSpPr>
          <p:cNvPr id="11" name="TextBox 10"/>
          <p:cNvSpPr txBox="1"/>
          <p:nvPr/>
        </p:nvSpPr>
        <p:spPr>
          <a:xfrm>
            <a:off x="4355976" y="4725144"/>
            <a:ext cx="338554" cy="369332"/>
          </a:xfrm>
          <a:prstGeom prst="rect">
            <a:avLst/>
          </a:prstGeom>
          <a:noFill/>
        </p:spPr>
        <p:txBody>
          <a:bodyPr wrap="none" rtlCol="0">
            <a:spAutoFit/>
          </a:bodyPr>
          <a:lstStyle/>
          <a:p>
            <a:r>
              <a:rPr lang="en-AU" altLang="zh-CN" b="1" dirty="0" smtClean="0">
                <a:solidFill>
                  <a:srgbClr val="FF0000"/>
                </a:solidFill>
              </a:rPr>
              <a:t>X</a:t>
            </a:r>
            <a:endParaRPr lang="zh-CN" altLang="en-US" b="1" dirty="0">
              <a:solidFill>
                <a:srgbClr val="FF0000"/>
              </a:solidFill>
            </a:endParaRPr>
          </a:p>
        </p:txBody>
      </p:sp>
      <p:sp>
        <p:nvSpPr>
          <p:cNvPr id="12" name="TextBox 11"/>
          <p:cNvSpPr txBox="1"/>
          <p:nvPr/>
        </p:nvSpPr>
        <p:spPr>
          <a:xfrm>
            <a:off x="8337902" y="4736068"/>
            <a:ext cx="338554" cy="369332"/>
          </a:xfrm>
          <a:prstGeom prst="rect">
            <a:avLst/>
          </a:prstGeom>
          <a:noFill/>
        </p:spPr>
        <p:txBody>
          <a:bodyPr wrap="none" rtlCol="0">
            <a:spAutoFit/>
          </a:bodyPr>
          <a:lstStyle/>
          <a:p>
            <a:r>
              <a:rPr lang="en-AU" altLang="zh-CN" b="1" dirty="0" smtClean="0">
                <a:solidFill>
                  <a:srgbClr val="FF0000"/>
                </a:solidFill>
              </a:rPr>
              <a:t>Y</a:t>
            </a:r>
            <a:endParaRPr lang="zh-CN" altLang="en-US" b="1" dirty="0">
              <a:solidFill>
                <a:srgbClr val="FF0000"/>
              </a:solidFill>
            </a:endParaRPr>
          </a:p>
        </p:txBody>
      </p:sp>
      <p:sp>
        <p:nvSpPr>
          <p:cNvPr id="5" name="右箭头 4"/>
          <p:cNvSpPr/>
          <p:nvPr/>
        </p:nvSpPr>
        <p:spPr>
          <a:xfrm>
            <a:off x="4758154" y="4861342"/>
            <a:ext cx="463406" cy="151834"/>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7853010" y="4869160"/>
            <a:ext cx="463406" cy="151834"/>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6"/>
                                        </p:tgtEl>
                                        <p:attrNameLst>
                                          <p:attrName>style.visibility</p:attrName>
                                        </p:attrNameLst>
                                      </p:cBhvr>
                                      <p:to>
                                        <p:strVal val="visible"/>
                                      </p:to>
                                    </p:set>
                                    <p:animEffect transition="in" filter="wipe(left)">
                                      <p:cBhvr>
                                        <p:cTn id="15" dur="2000"/>
                                        <p:tgtEl>
                                          <p:spTgt spid="103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5"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Classification Boundaries</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49</a:t>
            </a:fld>
            <a:endParaRPr lang="en-US" altLang="zh-CN"/>
          </a:p>
        </p:txBody>
      </p:sp>
      <p:grpSp>
        <p:nvGrpSpPr>
          <p:cNvPr id="47" name="组合 46"/>
          <p:cNvGrpSpPr>
            <a:grpSpLocks noChangeAspect="1"/>
          </p:cNvGrpSpPr>
          <p:nvPr/>
        </p:nvGrpSpPr>
        <p:grpSpPr>
          <a:xfrm>
            <a:off x="4716016" y="2087590"/>
            <a:ext cx="3816424" cy="3369782"/>
            <a:chOff x="4860032" y="2646364"/>
            <a:chExt cx="3315815" cy="2808152"/>
          </a:xfrm>
        </p:grpSpPr>
        <p:grpSp>
          <p:nvGrpSpPr>
            <p:cNvPr id="8" name="组合 7"/>
            <p:cNvGrpSpPr/>
            <p:nvPr/>
          </p:nvGrpSpPr>
          <p:grpSpPr>
            <a:xfrm>
              <a:off x="5280247" y="2646364"/>
              <a:ext cx="2895600" cy="2362994"/>
              <a:chOff x="5280247" y="2646364"/>
              <a:chExt cx="2895600" cy="2362994"/>
            </a:xfrm>
          </p:grpSpPr>
          <p:cxnSp>
            <p:nvCxnSpPr>
              <p:cNvPr id="7" name="直接箭头连接符 6"/>
              <p:cNvCxnSpPr/>
              <p:nvPr/>
            </p:nvCxnSpPr>
            <p:spPr>
              <a:xfrm>
                <a:off x="5281041" y="5007770"/>
                <a:ext cx="2894806" cy="158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rot="5400000" flipH="1" flipV="1">
                <a:off x="4099941" y="3826670"/>
                <a:ext cx="2362200" cy="158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5813647" y="2950370"/>
                <a:ext cx="304800" cy="3048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185247" y="4169570"/>
                <a:ext cx="304800" cy="3048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5889847" y="4169570"/>
                <a:ext cx="304800" cy="228600"/>
              </a:xfrm>
              <a:prstGeom prst="triangl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7185247" y="2950370"/>
                <a:ext cx="304800" cy="228600"/>
              </a:xfrm>
              <a:prstGeom prst="triangle">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585047" y="4550570"/>
                <a:ext cx="381000" cy="381000"/>
              </a:xfrm>
              <a:prstGeom prst="rect">
                <a:avLst/>
              </a:prstGeom>
              <a:noFill/>
            </p:spPr>
            <p:txBody>
              <a:bodyPr wrap="square" rtlCol="0">
                <a:spAutoFit/>
              </a:bodyPr>
              <a:lstStyle/>
              <a:p>
                <a:r>
                  <a:rPr lang="en-AU" altLang="zh-CN" dirty="0" smtClean="0"/>
                  <a:t>?</a:t>
                </a:r>
                <a:endParaRPr lang="zh-CN" altLang="en-US" dirty="0"/>
              </a:p>
            </p:txBody>
          </p:sp>
          <p:sp>
            <p:nvSpPr>
              <p:cNvPr id="23" name="TextBox 22"/>
              <p:cNvSpPr txBox="1"/>
              <p:nvPr/>
            </p:nvSpPr>
            <p:spPr>
              <a:xfrm>
                <a:off x="6194647" y="2874170"/>
                <a:ext cx="381000" cy="381000"/>
              </a:xfrm>
              <a:prstGeom prst="rect">
                <a:avLst/>
              </a:prstGeom>
              <a:noFill/>
            </p:spPr>
            <p:txBody>
              <a:bodyPr wrap="square" rtlCol="0">
                <a:spAutoFit/>
              </a:bodyPr>
              <a:lstStyle/>
              <a:p>
                <a:r>
                  <a:rPr lang="en-AU" altLang="zh-CN" dirty="0" smtClean="0"/>
                  <a:t>?</a:t>
                </a:r>
                <a:endParaRPr lang="zh-CN" altLang="en-US" dirty="0"/>
              </a:p>
            </p:txBody>
          </p:sp>
          <p:cxnSp>
            <p:nvCxnSpPr>
              <p:cNvPr id="6" name="直接连接符 5"/>
              <p:cNvCxnSpPr/>
              <p:nvPr/>
            </p:nvCxnSpPr>
            <p:spPr>
              <a:xfrm flipH="1">
                <a:off x="5436096" y="2780928"/>
                <a:ext cx="1512168" cy="1541042"/>
              </a:xfrm>
              <a:prstGeom prst="line">
                <a:avLst/>
              </a:prstGeom>
              <a:ln w="19050">
                <a:solidFill>
                  <a:srgbClr val="7030A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084168" y="3328118"/>
                <a:ext cx="1512168" cy="1541042"/>
              </a:xfrm>
              <a:prstGeom prst="line">
                <a:avLst/>
              </a:prstGeom>
              <a:ln w="19050">
                <a:solidFill>
                  <a:srgbClr val="7030A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6681718" y="5085184"/>
              <a:ext cx="338554" cy="369332"/>
            </a:xfrm>
            <a:prstGeom prst="rect">
              <a:avLst/>
            </a:prstGeom>
            <a:noFill/>
          </p:spPr>
          <p:txBody>
            <a:bodyPr wrap="none" rtlCol="0">
              <a:spAutoFit/>
            </a:bodyPr>
            <a:lstStyle/>
            <a:p>
              <a:r>
                <a:rPr lang="en-US" altLang="zh-CN" dirty="0" smtClean="0">
                  <a:solidFill>
                    <a:schemeClr val="tx2"/>
                  </a:solidFill>
                </a:rPr>
                <a:t>X</a:t>
              </a:r>
              <a:endParaRPr lang="zh-CN" altLang="en-US" dirty="0">
                <a:solidFill>
                  <a:schemeClr val="tx2"/>
                </a:solidFill>
              </a:endParaRPr>
            </a:p>
          </p:txBody>
        </p:sp>
        <p:sp>
          <p:nvSpPr>
            <p:cNvPr id="44" name="TextBox 43"/>
            <p:cNvSpPr txBox="1"/>
            <p:nvPr/>
          </p:nvSpPr>
          <p:spPr>
            <a:xfrm>
              <a:off x="4860032" y="3566862"/>
              <a:ext cx="338554" cy="369332"/>
            </a:xfrm>
            <a:prstGeom prst="rect">
              <a:avLst/>
            </a:prstGeom>
            <a:noFill/>
          </p:spPr>
          <p:txBody>
            <a:bodyPr wrap="none" rtlCol="0">
              <a:spAutoFit/>
            </a:bodyPr>
            <a:lstStyle/>
            <a:p>
              <a:r>
                <a:rPr lang="en-US" altLang="zh-CN" dirty="0" smtClean="0">
                  <a:solidFill>
                    <a:schemeClr val="tx2"/>
                  </a:solidFill>
                </a:rPr>
                <a:t>Y</a:t>
              </a:r>
              <a:endParaRPr lang="zh-CN" altLang="en-US" dirty="0">
                <a:solidFill>
                  <a:schemeClr val="tx2"/>
                </a:solidFill>
              </a:endParaRPr>
            </a:p>
          </p:txBody>
        </p:sp>
      </p:grpSp>
      <p:grpSp>
        <p:nvGrpSpPr>
          <p:cNvPr id="42" name="组合 41"/>
          <p:cNvGrpSpPr>
            <a:grpSpLocks noChangeAspect="1"/>
          </p:cNvGrpSpPr>
          <p:nvPr/>
        </p:nvGrpSpPr>
        <p:grpSpPr>
          <a:xfrm>
            <a:off x="539552" y="1988840"/>
            <a:ext cx="4079586" cy="3477132"/>
            <a:chOff x="1187625" y="2547614"/>
            <a:chExt cx="3399655" cy="2897610"/>
          </a:xfrm>
        </p:grpSpPr>
        <p:cxnSp>
          <p:nvCxnSpPr>
            <p:cNvPr id="20" name="直接箭头连接符 19"/>
            <p:cNvCxnSpPr/>
            <p:nvPr/>
          </p:nvCxnSpPr>
          <p:spPr>
            <a:xfrm>
              <a:off x="1692474" y="4998318"/>
              <a:ext cx="2894806" cy="158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rot="5400000" flipH="1" flipV="1">
              <a:off x="511374" y="3817218"/>
              <a:ext cx="2362200" cy="158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69235" y="5075892"/>
              <a:ext cx="941283" cy="369332"/>
            </a:xfrm>
            <a:prstGeom prst="rect">
              <a:avLst/>
            </a:prstGeom>
            <a:noFill/>
          </p:spPr>
          <p:txBody>
            <a:bodyPr wrap="none" rtlCol="0">
              <a:spAutoFit/>
            </a:bodyPr>
            <a:lstStyle/>
            <a:p>
              <a:r>
                <a:rPr lang="en-US" altLang="zh-CN" dirty="0" smtClean="0">
                  <a:solidFill>
                    <a:schemeClr val="tx2"/>
                  </a:solidFill>
                </a:rPr>
                <a:t>Income</a:t>
              </a:r>
              <a:endParaRPr lang="zh-CN" altLang="en-US" dirty="0">
                <a:solidFill>
                  <a:schemeClr val="tx2"/>
                </a:solidFill>
              </a:endParaRPr>
            </a:p>
          </p:txBody>
        </p:sp>
        <p:sp>
          <p:nvSpPr>
            <p:cNvPr id="25" name="TextBox 24"/>
            <p:cNvSpPr txBox="1"/>
            <p:nvPr/>
          </p:nvSpPr>
          <p:spPr>
            <a:xfrm rot="16200000">
              <a:off x="869589" y="3540010"/>
              <a:ext cx="1005403" cy="369332"/>
            </a:xfrm>
            <a:prstGeom prst="rect">
              <a:avLst/>
            </a:prstGeom>
            <a:noFill/>
          </p:spPr>
          <p:txBody>
            <a:bodyPr wrap="none" rtlCol="0">
              <a:spAutoFit/>
            </a:bodyPr>
            <a:lstStyle/>
            <a:p>
              <a:r>
                <a:rPr lang="en-US" altLang="zh-CN" dirty="0" smtClean="0">
                  <a:solidFill>
                    <a:schemeClr val="tx2"/>
                  </a:solidFill>
                </a:rPr>
                <a:t>Savings</a:t>
              </a:r>
              <a:endParaRPr lang="zh-CN" altLang="en-US" dirty="0">
                <a:solidFill>
                  <a:schemeClr val="tx2"/>
                </a:solidFill>
              </a:endParaRPr>
            </a:p>
          </p:txBody>
        </p:sp>
        <p:sp>
          <p:nvSpPr>
            <p:cNvPr id="15" name="流程图: 或者 14"/>
            <p:cNvSpPr/>
            <p:nvPr/>
          </p:nvSpPr>
          <p:spPr>
            <a:xfrm>
              <a:off x="3207866" y="2852936"/>
              <a:ext cx="135980" cy="136800"/>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汇总连接 15"/>
            <p:cNvSpPr/>
            <p:nvPr/>
          </p:nvSpPr>
          <p:spPr>
            <a:xfrm>
              <a:off x="2051720" y="3218478"/>
              <a:ext cx="136800" cy="1368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或者 25"/>
            <p:cNvSpPr/>
            <p:nvPr/>
          </p:nvSpPr>
          <p:spPr>
            <a:xfrm>
              <a:off x="3779912" y="3414649"/>
              <a:ext cx="135980" cy="136800"/>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或者 26"/>
            <p:cNvSpPr/>
            <p:nvPr/>
          </p:nvSpPr>
          <p:spPr>
            <a:xfrm>
              <a:off x="3499916" y="3724248"/>
              <a:ext cx="135980" cy="136800"/>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汇总连接 27"/>
            <p:cNvSpPr/>
            <p:nvPr/>
          </p:nvSpPr>
          <p:spPr>
            <a:xfrm>
              <a:off x="1907704" y="3652240"/>
              <a:ext cx="136800" cy="1368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汇总连接 28"/>
            <p:cNvSpPr/>
            <p:nvPr/>
          </p:nvSpPr>
          <p:spPr>
            <a:xfrm>
              <a:off x="2202952" y="4084288"/>
              <a:ext cx="136800" cy="1368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汇总连接 29"/>
            <p:cNvSpPr/>
            <p:nvPr/>
          </p:nvSpPr>
          <p:spPr>
            <a:xfrm>
              <a:off x="1979712" y="4660352"/>
              <a:ext cx="136800" cy="1368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流程图: 汇总连接 30"/>
            <p:cNvSpPr/>
            <p:nvPr/>
          </p:nvSpPr>
          <p:spPr>
            <a:xfrm>
              <a:off x="3211064" y="4509120"/>
              <a:ext cx="136800" cy="1368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汇总连接 31"/>
            <p:cNvSpPr/>
            <p:nvPr/>
          </p:nvSpPr>
          <p:spPr>
            <a:xfrm>
              <a:off x="3931144" y="4293096"/>
              <a:ext cx="136800" cy="1368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流程图: 汇总连接 32"/>
            <p:cNvSpPr/>
            <p:nvPr/>
          </p:nvSpPr>
          <p:spPr>
            <a:xfrm>
              <a:off x="2555776" y="3933056"/>
              <a:ext cx="136800" cy="1368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流程图: 或者 33"/>
            <p:cNvSpPr/>
            <p:nvPr/>
          </p:nvSpPr>
          <p:spPr>
            <a:xfrm>
              <a:off x="3643932" y="3068960"/>
              <a:ext cx="135980" cy="136800"/>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流程图: 或者 34"/>
            <p:cNvSpPr/>
            <p:nvPr/>
          </p:nvSpPr>
          <p:spPr>
            <a:xfrm>
              <a:off x="3059832" y="3580232"/>
              <a:ext cx="135980" cy="136800"/>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2915816" y="2752054"/>
              <a:ext cx="0" cy="1417516"/>
            </a:xfrm>
            <a:prstGeom prst="line">
              <a:avLst/>
            </a:prstGeom>
            <a:ln w="19050">
              <a:solidFill>
                <a:srgbClr val="7030A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2924200" y="4140696"/>
              <a:ext cx="1215752" cy="8384"/>
            </a:xfrm>
            <a:prstGeom prst="line">
              <a:avLst/>
            </a:prstGeom>
            <a:ln w="19050">
              <a:solidFill>
                <a:srgbClr val="7030A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439134" y="2547614"/>
              <a:ext cx="1015021" cy="338554"/>
            </a:xfrm>
            <a:prstGeom prst="rect">
              <a:avLst/>
            </a:prstGeom>
            <a:noFill/>
          </p:spPr>
          <p:txBody>
            <a:bodyPr wrap="none" rtlCol="0">
              <a:spAutoFit/>
            </a:bodyPr>
            <a:lstStyle/>
            <a:p>
              <a:r>
                <a:rPr lang="en-US" altLang="zh-CN" sz="1600" dirty="0" smtClean="0">
                  <a:solidFill>
                    <a:srgbClr val="0070C0"/>
                  </a:solidFill>
                </a:rPr>
                <a:t>Low Risk</a:t>
              </a:r>
              <a:endParaRPr lang="zh-CN" altLang="en-US" sz="1600" dirty="0">
                <a:solidFill>
                  <a:srgbClr val="0070C0"/>
                </a:solidFill>
              </a:endParaRPr>
            </a:p>
          </p:txBody>
        </p:sp>
        <p:sp>
          <p:nvSpPr>
            <p:cNvPr id="46" name="TextBox 45"/>
            <p:cNvSpPr txBox="1"/>
            <p:nvPr/>
          </p:nvSpPr>
          <p:spPr>
            <a:xfrm>
              <a:off x="2215950" y="4602614"/>
              <a:ext cx="1059906" cy="338554"/>
            </a:xfrm>
            <a:prstGeom prst="rect">
              <a:avLst/>
            </a:prstGeom>
            <a:noFill/>
          </p:spPr>
          <p:txBody>
            <a:bodyPr wrap="none" rtlCol="0">
              <a:spAutoFit/>
            </a:bodyPr>
            <a:lstStyle/>
            <a:p>
              <a:r>
                <a:rPr lang="en-US" altLang="zh-CN" sz="1600" dirty="0" smtClean="0">
                  <a:solidFill>
                    <a:srgbClr val="FF0000"/>
                  </a:solidFill>
                </a:rPr>
                <a:t>High Risk</a:t>
              </a:r>
              <a:endParaRPr lang="zh-CN" altLang="en-US" sz="16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Mining? Warehousing? </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5</a:t>
            </a:fld>
            <a:endParaRPr lang="en-US" altLang="zh-CN" dirty="0"/>
          </a:p>
        </p:txBody>
      </p:sp>
      <p:pic>
        <p:nvPicPr>
          <p:cNvPr id="2056" name="Picture 8" descr="C:\Documents and Settings\Linda\Local Settings\Temporary Internet Files\Content.IE5\5UHR9NGK\MCPE03785_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1295400"/>
            <a:ext cx="3094776" cy="3468986"/>
          </a:xfrm>
          <a:prstGeom prst="rect">
            <a:avLst/>
          </a:prstGeom>
          <a:noFill/>
        </p:spPr>
      </p:pic>
      <p:pic>
        <p:nvPicPr>
          <p:cNvPr id="2057" name="Picture 9" descr="C:\Documents and Settings\Linda\Local Settings\Temporary Internet Files\Content.IE5\VHKDV84U\MCj0434411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5600" y="4343400"/>
            <a:ext cx="1625600" cy="1828800"/>
          </a:xfrm>
          <a:prstGeom prst="rect">
            <a:avLst/>
          </a:prstGeom>
          <a:noFill/>
        </p:spPr>
      </p:pic>
      <p:pic>
        <p:nvPicPr>
          <p:cNvPr id="2060" name="Picture 12" descr="C:\Documents and Settings\Linda\Local Settings\Temporary Internet Files\Content.IE5\Q2TI8YH7\MCj0230607000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1371600"/>
            <a:ext cx="3352800" cy="310059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Overfitting – Classification</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50</a:t>
            </a:fld>
            <a:endParaRPr lang="en-US" altLang="zh-CN"/>
          </a:p>
        </p:txBody>
      </p:sp>
      <p:pic>
        <p:nvPicPr>
          <p:cNvPr id="8602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58269" y="1700808"/>
            <a:ext cx="3910385" cy="391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接箭头连接符 4"/>
          <p:cNvCxnSpPr/>
          <p:nvPr/>
        </p:nvCxnSpPr>
        <p:spPr>
          <a:xfrm flipV="1">
            <a:off x="1979712" y="5661248"/>
            <a:ext cx="5328592" cy="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979712" y="1484784"/>
            <a:ext cx="0" cy="4176466"/>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9216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7161" y="1196753"/>
            <a:ext cx="148345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dirty="0" smtClean="0"/>
              <a:t>Cross Validation</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51</a:t>
            </a:fld>
            <a:endParaRPr lang="en-US" altLang="zh-CN"/>
          </a:p>
        </p:txBody>
      </p:sp>
      <p:sp>
        <p:nvSpPr>
          <p:cNvPr id="5" name="流程图: 磁盘 4"/>
          <p:cNvSpPr/>
          <p:nvPr/>
        </p:nvSpPr>
        <p:spPr>
          <a:xfrm>
            <a:off x="1143000" y="3200400"/>
            <a:ext cx="1219200" cy="1524000"/>
          </a:xfrm>
          <a:prstGeom prst="flowChartMagneticDisk">
            <a:avLst/>
          </a:prstGeom>
          <a:solidFill>
            <a:srgbClr val="7030A0"/>
          </a:solidFill>
          <a:ln>
            <a:solidFill>
              <a:schemeClr val="accent5">
                <a:lumMod val="60000"/>
                <a:lumOff val="4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Data</a:t>
            </a:r>
            <a:endParaRPr lang="zh-CN" altLang="en-US" dirty="0"/>
          </a:p>
        </p:txBody>
      </p:sp>
      <p:sp>
        <p:nvSpPr>
          <p:cNvPr id="6" name="流程图: 磁盘 5"/>
          <p:cNvSpPr/>
          <p:nvPr/>
        </p:nvSpPr>
        <p:spPr>
          <a:xfrm>
            <a:off x="2971800" y="1600200"/>
            <a:ext cx="1219200" cy="1143000"/>
          </a:xfrm>
          <a:prstGeom prst="flowChartMagneticDisk">
            <a:avLst/>
          </a:prstGeom>
          <a:solidFill>
            <a:schemeClr val="accent2">
              <a:lumMod val="75000"/>
            </a:schemeClr>
          </a:solidFill>
          <a:ln>
            <a:solidFill>
              <a:schemeClr val="accent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Training Set</a:t>
            </a:r>
            <a:endParaRPr lang="zh-CN" altLang="en-US" dirty="0"/>
          </a:p>
        </p:txBody>
      </p:sp>
      <p:sp>
        <p:nvSpPr>
          <p:cNvPr id="7" name="流程图: 磁盘 6"/>
          <p:cNvSpPr/>
          <p:nvPr/>
        </p:nvSpPr>
        <p:spPr>
          <a:xfrm>
            <a:off x="2971800" y="5181600"/>
            <a:ext cx="1219200" cy="1143000"/>
          </a:xfrm>
          <a:prstGeom prst="flowChartMagneticDisk">
            <a:avLst/>
          </a:prstGeom>
          <a:solidFill>
            <a:srgbClr val="FF99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Test Set</a:t>
            </a:r>
            <a:endParaRPr lang="zh-CN" altLang="en-US" dirty="0"/>
          </a:p>
        </p:txBody>
      </p:sp>
      <p:sp>
        <p:nvSpPr>
          <p:cNvPr id="8" name="流程图: 过程 7"/>
          <p:cNvSpPr/>
          <p:nvPr/>
        </p:nvSpPr>
        <p:spPr>
          <a:xfrm>
            <a:off x="5105400" y="3505200"/>
            <a:ext cx="1524000" cy="609600"/>
          </a:xfrm>
          <a:prstGeom prst="flowChart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dirty="0" smtClean="0"/>
              <a:t>Evaluation</a:t>
            </a:r>
            <a:endParaRPr lang="zh-CN" altLang="en-US" dirty="0"/>
          </a:p>
        </p:txBody>
      </p:sp>
      <p:sp>
        <p:nvSpPr>
          <p:cNvPr id="10" name="流程图: 可选过程 9"/>
          <p:cNvSpPr/>
          <p:nvPr/>
        </p:nvSpPr>
        <p:spPr>
          <a:xfrm>
            <a:off x="5105400" y="1676400"/>
            <a:ext cx="1524000" cy="990600"/>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dirty="0" smtClean="0"/>
              <a:t>Generated Models</a:t>
            </a:r>
            <a:endParaRPr lang="zh-CN" altLang="en-US" dirty="0"/>
          </a:p>
        </p:txBody>
      </p:sp>
      <p:sp>
        <p:nvSpPr>
          <p:cNvPr id="11" name="右箭头 10"/>
          <p:cNvSpPr/>
          <p:nvPr/>
        </p:nvSpPr>
        <p:spPr>
          <a:xfrm rot="19542562">
            <a:off x="2351031" y="2694389"/>
            <a:ext cx="561244" cy="422597"/>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rot="1876061">
            <a:off x="2346139" y="4876800"/>
            <a:ext cx="533400" cy="381000"/>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4343400" y="2057400"/>
            <a:ext cx="609600" cy="304800"/>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5400000">
            <a:off x="5543550" y="2952750"/>
            <a:ext cx="609600" cy="266700"/>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上箭头 14"/>
          <p:cNvSpPr/>
          <p:nvPr/>
        </p:nvSpPr>
        <p:spPr>
          <a:xfrm>
            <a:off x="4343400" y="4267200"/>
            <a:ext cx="1676400" cy="1600200"/>
          </a:xfrm>
          <a:prstGeom prst="bentUpArrow">
            <a:avLst>
              <a:gd name="adj1" fmla="val 9074"/>
              <a:gd name="adj2" fmla="val 8730"/>
              <a:gd name="adj3" fmla="val 13364"/>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左弧形箭头 2"/>
          <p:cNvSpPr/>
          <p:nvPr/>
        </p:nvSpPr>
        <p:spPr>
          <a:xfrm rot="10800000">
            <a:off x="6781800" y="2133600"/>
            <a:ext cx="457200" cy="1676400"/>
          </a:xfrm>
          <a:prstGeom prst="curv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bg/>
                                          </p:spTgt>
                                        </p:tgtEl>
                                        <p:attrNameLst>
                                          <p:attrName>style.visibility</p:attrName>
                                        </p:attrNameLst>
                                      </p:cBhvr>
                                      <p:to>
                                        <p:strVal val="visible"/>
                                      </p:to>
                                    </p:set>
                                    <p:animEffect transition="in" filter="fade">
                                      <p:cBhvr>
                                        <p:cTn id="20" dur="500"/>
                                        <p:tgtEl>
                                          <p:spTgt spid="13">
                                            <p:bg/>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bg/>
                                          </p:spTgt>
                                        </p:tgtEl>
                                        <p:attrNameLst>
                                          <p:attrName>style.visibility</p:attrName>
                                        </p:attrNameLst>
                                      </p:cBhvr>
                                      <p:to>
                                        <p:strVal val="visible"/>
                                      </p:to>
                                    </p:set>
                                    <p:animEffect transition="in" filter="fade">
                                      <p:cBhvr>
                                        <p:cTn id="24" dur="500"/>
                                        <p:tgtEl>
                                          <p:spTgt spid="10">
                                            <p:bg/>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bg/>
                                          </p:spTgt>
                                        </p:tgtEl>
                                        <p:attrNameLst>
                                          <p:attrName>style.visibility</p:attrName>
                                        </p:attrNameLst>
                                      </p:cBhvr>
                                      <p:to>
                                        <p:strVal val="visible"/>
                                      </p:to>
                                    </p:set>
                                    <p:animEffect transition="in" filter="fade">
                                      <p:cBhvr>
                                        <p:cTn id="33" dur="500"/>
                                        <p:tgtEl>
                                          <p:spTgt spid="12">
                                            <p:bg/>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7">
                                            <p:bg/>
                                          </p:spTgt>
                                        </p:tgtEl>
                                        <p:attrNameLst>
                                          <p:attrName>style.visibility</p:attrName>
                                        </p:attrNameLst>
                                      </p:cBhvr>
                                      <p:to>
                                        <p:strVal val="visible"/>
                                      </p:to>
                                    </p:set>
                                    <p:animEffect transition="in" filter="fade">
                                      <p:cBhvr>
                                        <p:cTn id="37" dur="500"/>
                                        <p:tgtEl>
                                          <p:spTgt spid="7">
                                            <p:bg/>
                                          </p:spTgt>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bg/>
                                          </p:spTgt>
                                        </p:tgtEl>
                                        <p:attrNameLst>
                                          <p:attrName>style.visibility</p:attrName>
                                        </p:attrNameLst>
                                      </p:cBhvr>
                                      <p:to>
                                        <p:strVal val="visible"/>
                                      </p:to>
                                    </p:set>
                                    <p:animEffect transition="in" filter="fade">
                                      <p:cBhvr>
                                        <p:cTn id="46" dur="500"/>
                                        <p:tgtEl>
                                          <p:spTgt spid="15">
                                            <p:bg/>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nodePh="1">
                                  <p:stCondLst>
                                    <p:cond delay="0"/>
                                  </p:stCondLst>
                                  <p:endCondLst>
                                    <p:cond evt="begin" delay="0">
                                      <p:tn val="49"/>
                                    </p:cond>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bg/>
                                          </p:spTgt>
                                        </p:tgtEl>
                                        <p:attrNameLst>
                                          <p:attrName>style.visibility</p:attrName>
                                        </p:attrNameLst>
                                      </p:cBhvr>
                                      <p:to>
                                        <p:strVal val="visible"/>
                                      </p:to>
                                    </p:set>
                                    <p:animEffect transition="in" filter="fade">
                                      <p:cBhvr>
                                        <p:cTn id="54" dur="500"/>
                                        <p:tgtEl>
                                          <p:spTgt spid="14">
                                            <p:bg/>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bg/>
                                          </p:spTgt>
                                        </p:tgtEl>
                                        <p:attrNameLst>
                                          <p:attrName>style.visibility</p:attrName>
                                        </p:attrNameLst>
                                      </p:cBhvr>
                                      <p:to>
                                        <p:strVal val="visible"/>
                                      </p:to>
                                    </p:set>
                                    <p:animEffect transition="in" filter="fade">
                                      <p:cBhvr>
                                        <p:cTn id="57" dur="500"/>
                                        <p:tgtEl>
                                          <p:spTgt spid="8">
                                            <p:bg/>
                                          </p:spTgt>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fade">
                                      <p:cBhvr>
                                        <p:cTn id="61" dur="500"/>
                                        <p:tgtEl>
                                          <p:spTgt spid="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bg/>
                                          </p:spTgt>
                                        </p:tgtEl>
                                        <p:attrNameLst>
                                          <p:attrName>style.visibility</p:attrName>
                                        </p:attrNameLst>
                                      </p:cBhvr>
                                      <p:to>
                                        <p:strVal val="visible"/>
                                      </p:to>
                                    </p:set>
                                    <p:animEffect transition="in" filter="fade">
                                      <p:cBhvr>
                                        <p:cTn id="66" dur="500"/>
                                        <p:tgtEl>
                                          <p:spTgt spid="3">
                                            <p:bg/>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nodePh="1">
                                  <p:stCondLst>
                                    <p:cond delay="0"/>
                                  </p:stCondLst>
                                  <p:endCondLst>
                                    <p:cond evt="begin" delay="0">
                                      <p:tn val="69"/>
                                    </p:cond>
                                  </p:end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fade">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autoUpdateAnimBg="0"/>
      <p:bldP spid="7" grpId="0" uiExpand="1" build="p" animBg="1"/>
      <p:bldP spid="8" grpId="0" uiExpand="1" build="p" animBg="1"/>
      <p:bldP spid="10" grpId="0" uiExpand="1" build="p" animBg="1" autoUpdateAnimBg="0"/>
      <p:bldP spid="11" grpId="0" uiExpand="1" build="p" animBg="1" autoUpdateAnimBg="0"/>
      <p:bldP spid="12" grpId="0" uiExpand="1" build="p" animBg="1"/>
      <p:bldP spid="13" grpId="0" uiExpand="1" build="p" animBg="1" autoUpdateAnimBg="0"/>
      <p:bldP spid="14" grpId="0" uiExpand="1" build="p" animBg="1"/>
      <p:bldP spid="15" grpId="0" build="p" animBg="1"/>
      <p:bldP spid="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Confusion Matrix</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52</a:t>
            </a:fld>
            <a:endParaRPr lang="en-US" altLang="zh-CN"/>
          </a:p>
        </p:txBody>
      </p:sp>
      <p:graphicFrame>
        <p:nvGraphicFramePr>
          <p:cNvPr id="5" name="表格 4"/>
          <p:cNvGraphicFramePr>
            <a:graphicFrameLocks noGrp="1"/>
          </p:cNvGraphicFramePr>
          <p:nvPr>
            <p:extLst>
              <p:ext uri="{D42A27DB-BD31-4B8C-83A1-F6EECF244321}">
                <p14:modId xmlns:p14="http://schemas.microsoft.com/office/powerpoint/2010/main" val="2115070674"/>
              </p:ext>
            </p:extLst>
          </p:nvPr>
        </p:nvGraphicFramePr>
        <p:xfrm>
          <a:off x="1081085" y="1524000"/>
          <a:ext cx="7062815" cy="2895600"/>
        </p:xfrm>
        <a:graphic>
          <a:graphicData uri="http://schemas.openxmlformats.org/drawingml/2006/table">
            <a:tbl>
              <a:tblPr firstRow="1">
                <a:tableStyleId>{775DCB02-9BB8-47FD-8907-85C794F793BA}</a:tableStyleId>
              </a:tblPr>
              <a:tblGrid>
                <a:gridCol w="1500199"/>
                <a:gridCol w="1324927"/>
                <a:gridCol w="1412563"/>
                <a:gridCol w="1412563"/>
                <a:gridCol w="1412563"/>
              </a:tblGrid>
              <a:tr h="0">
                <a:tc gridSpan="5">
                  <a:txBody>
                    <a:bodyPr/>
                    <a:lstStyle/>
                    <a:p>
                      <a:pPr algn="ctr"/>
                      <a:r>
                        <a:rPr lang="en-AU" altLang="zh-CN" dirty="0" smtClean="0"/>
                        <a:t>Confusion Matrix</a:t>
                      </a:r>
                      <a:endParaRPr lang="zh-CN" altLang="en-US" dirty="0"/>
                    </a:p>
                  </a:txBody>
                  <a:tcPr anchor="ctr">
                    <a:cell3D prstMaterial="dkEdge">
                      <a:bevel/>
                      <a:lightRig rig="flood" dir="t"/>
                    </a:cell3D>
                  </a:tcPr>
                </a:tc>
                <a:tc hMerge="1">
                  <a:txBody>
                    <a:bodyPr/>
                    <a:lstStyle/>
                    <a:p>
                      <a:endParaRPr lang="zh-CN" altLang="en-US"/>
                    </a:p>
                  </a:txBody>
                  <a:tcPr/>
                </a:tc>
                <a:tc hMerge="1">
                  <a:txBody>
                    <a:bodyPr/>
                    <a:lstStyle/>
                    <a:p>
                      <a:pPr algn="ctr"/>
                      <a:endParaRPr lang="en-US" dirty="0"/>
                    </a:p>
                  </a:txBody>
                  <a:tcPr anchor="ctr"/>
                </a:tc>
                <a:tc hMerge="1">
                  <a:txBody>
                    <a:bodyPr/>
                    <a:lstStyle/>
                    <a:p>
                      <a:endParaRPr lang="zh-CN" altLang="en-US"/>
                    </a:p>
                  </a:txBody>
                  <a:tcPr/>
                </a:tc>
                <a:tc hMerge="1">
                  <a:txBody>
                    <a:bodyPr/>
                    <a:lstStyle/>
                    <a:p>
                      <a:endParaRPr lang="zh-CN" altLang="en-US" dirty="0"/>
                    </a:p>
                  </a:txBody>
                  <a:tcPr/>
                </a:tc>
              </a:tr>
              <a:tr h="0">
                <a:tc rowSpan="2" gridSpan="2">
                  <a:txBody>
                    <a:bodyPr/>
                    <a:lstStyle/>
                    <a:p>
                      <a:pPr algn="ctr"/>
                      <a:r>
                        <a:rPr lang="zh-CN" altLang="en-US" dirty="0"/>
                        <a:t> </a:t>
                      </a:r>
                    </a:p>
                    <a:p>
                      <a:pPr algn="ctr"/>
                      <a:r>
                        <a:rPr lang="zh-CN" altLang="en-US" dirty="0"/>
                        <a:t> </a:t>
                      </a:r>
                    </a:p>
                  </a:txBody>
                  <a:tcPr anchor="ctr">
                    <a:cell3D prstMaterial="dkEdge">
                      <a:bevel/>
                      <a:lightRig rig="flood" dir="t"/>
                    </a:cell3D>
                    <a:solidFill>
                      <a:schemeClr val="accent3">
                        <a:lumMod val="95000"/>
                      </a:schemeClr>
                    </a:solidFill>
                  </a:tcPr>
                </a:tc>
                <a:tc rowSpan="2" hMerge="1">
                  <a:txBody>
                    <a:bodyPr/>
                    <a:lstStyle/>
                    <a:p>
                      <a:endParaRPr lang="zh-CN" altLang="en-US"/>
                    </a:p>
                  </a:txBody>
                  <a:tcPr/>
                </a:tc>
                <a:tc gridSpan="2">
                  <a:txBody>
                    <a:bodyPr/>
                    <a:lstStyle/>
                    <a:p>
                      <a:pPr algn="ctr"/>
                      <a:r>
                        <a:rPr lang="en-US" b="1" dirty="0" smtClean="0"/>
                        <a:t>Actual Value</a:t>
                      </a:r>
                      <a:endParaRPr lang="en-US" b="1" dirty="0"/>
                    </a:p>
                  </a:txBody>
                  <a:tcPr anchor="ctr">
                    <a:cell3D prstMaterial="dkEdge">
                      <a:bevel/>
                      <a:lightRig rig="flood" dir="t"/>
                    </a:cell3D>
                    <a:solidFill>
                      <a:schemeClr val="accent3">
                        <a:lumMod val="95000"/>
                      </a:schemeClr>
                    </a:solidFill>
                  </a:tcPr>
                </a:tc>
                <a:tc hMerge="1">
                  <a:txBody>
                    <a:bodyPr/>
                    <a:lstStyle/>
                    <a:p>
                      <a:endParaRPr lang="zh-CN" altLang="en-US"/>
                    </a:p>
                  </a:txBody>
                  <a:tcPr/>
                </a:tc>
                <a:tc>
                  <a:txBody>
                    <a:bodyPr/>
                    <a:lstStyle/>
                    <a:p>
                      <a:endParaRPr lang="zh-CN" altLang="en-US" dirty="0"/>
                    </a:p>
                  </a:txBody>
                  <a:tcPr>
                    <a:cell3D prstMaterial="dkEdge">
                      <a:bevel/>
                      <a:lightRig rig="flood" dir="t"/>
                    </a:cell3D>
                    <a:solidFill>
                      <a:schemeClr val="accent3">
                        <a:lumMod val="95000"/>
                      </a:schemeClr>
                    </a:solidFill>
                  </a:tcPr>
                </a:tc>
              </a:tr>
              <a:tr h="0">
                <a:tc gridSpan="2" vMerge="1">
                  <a:txBody>
                    <a:bodyPr/>
                    <a:lstStyle/>
                    <a:p>
                      <a:pPr algn="ctr"/>
                      <a:endParaRPr lang="zh-CN" altLang="en-US" dirty="0"/>
                    </a:p>
                  </a:txBody>
                  <a:tcPr anchor="ctr">
                    <a:cell3D prstMaterial="dkEdge">
                      <a:bevel/>
                      <a:lightRig rig="flood" dir="t"/>
                    </a:cell3D>
                  </a:tcPr>
                </a:tc>
                <a:tc hMerge="1" vMerge="1">
                  <a:txBody>
                    <a:bodyPr/>
                    <a:lstStyle/>
                    <a:p>
                      <a:endParaRPr lang="zh-CN" altLang="en-US"/>
                    </a:p>
                  </a:txBody>
                  <a:tcPr/>
                </a:tc>
                <a:tc>
                  <a:txBody>
                    <a:bodyPr/>
                    <a:lstStyle/>
                    <a:p>
                      <a:pPr algn="ctr"/>
                      <a:r>
                        <a:rPr lang="en-US" dirty="0" smtClean="0"/>
                        <a:t>Positive</a:t>
                      </a:r>
                      <a:endParaRPr lang="en-US" dirty="0"/>
                    </a:p>
                  </a:txBody>
                  <a:tcPr anchor="ctr">
                    <a:cell3D prstMaterial="dkEdge">
                      <a:bevel/>
                      <a:lightRig rig="flood" dir="t"/>
                    </a:cell3D>
                    <a:solidFill>
                      <a:schemeClr val="accent3">
                        <a:lumMod val="95000"/>
                      </a:schemeClr>
                    </a:solidFill>
                  </a:tcPr>
                </a:tc>
                <a:tc>
                  <a:txBody>
                    <a:bodyPr/>
                    <a:lstStyle/>
                    <a:p>
                      <a:pPr algn="ctr"/>
                      <a:r>
                        <a:rPr lang="en-US" dirty="0" smtClean="0"/>
                        <a:t>Negative</a:t>
                      </a:r>
                      <a:endParaRPr lang="en-US" dirty="0"/>
                    </a:p>
                  </a:txBody>
                  <a:tcPr anchor="ctr">
                    <a:cell3D prstMaterial="dkEdge">
                      <a:bevel/>
                      <a:lightRig rig="flood" dir="t"/>
                    </a:cell3D>
                    <a:solidFill>
                      <a:schemeClr val="accent3">
                        <a:lumMod val="95000"/>
                      </a:schemeClr>
                    </a:solidFill>
                  </a:tcPr>
                </a:tc>
                <a:tc>
                  <a:txBody>
                    <a:bodyPr/>
                    <a:lstStyle/>
                    <a:p>
                      <a:pPr algn="ctr"/>
                      <a:r>
                        <a:rPr lang="en-US" dirty="0" smtClean="0"/>
                        <a:t>Total</a:t>
                      </a:r>
                      <a:endParaRPr lang="en-US" dirty="0"/>
                    </a:p>
                  </a:txBody>
                  <a:tcPr anchor="ctr">
                    <a:cell3D prstMaterial="dkEdge">
                      <a:bevel/>
                      <a:lightRig rig="flood" dir="t"/>
                    </a:cell3D>
                    <a:solidFill>
                      <a:schemeClr val="accent3">
                        <a:lumMod val="95000"/>
                      </a:schemeClr>
                    </a:solidFill>
                  </a:tcPr>
                </a:tc>
              </a:tr>
              <a:tr h="0">
                <a:tc rowSpan="2">
                  <a:txBody>
                    <a:bodyPr/>
                    <a:lstStyle/>
                    <a:p>
                      <a:pPr algn="ctr"/>
                      <a:r>
                        <a:rPr lang="en-US" b="1" dirty="0" smtClean="0"/>
                        <a:t>Predicted</a:t>
                      </a:r>
                      <a:r>
                        <a:rPr lang="en-US" b="1" dirty="0"/>
                        <a:t/>
                      </a:r>
                      <a:br>
                        <a:rPr lang="en-US" b="1" dirty="0"/>
                      </a:br>
                      <a:r>
                        <a:rPr lang="en-US" b="1" dirty="0" smtClean="0"/>
                        <a:t>Value</a:t>
                      </a:r>
                      <a:endParaRPr lang="en-US" b="1" dirty="0"/>
                    </a:p>
                  </a:txBody>
                  <a:tcPr anchor="ctr">
                    <a:cell3D prstMaterial="dkEdge">
                      <a:bevel/>
                      <a:lightRig rig="flood" dir="t"/>
                    </a:cell3D>
                    <a:solidFill>
                      <a:schemeClr val="accent3">
                        <a:lumMod val="95000"/>
                      </a:schemeClr>
                    </a:solidFill>
                  </a:tcPr>
                </a:tc>
                <a:tc>
                  <a:txBody>
                    <a:bodyPr/>
                    <a:lstStyle/>
                    <a:p>
                      <a:pPr algn="ctr"/>
                      <a:r>
                        <a:rPr lang="en-US" dirty="0" smtClean="0"/>
                        <a:t>Positive</a:t>
                      </a:r>
                      <a:endParaRPr lang="en-US" dirty="0"/>
                    </a:p>
                  </a:txBody>
                  <a:tcPr anchor="ctr">
                    <a:cell3D prstMaterial="dkEdge">
                      <a:bevel/>
                      <a:lightRig rig="flood" dir="t"/>
                    </a:cell3D>
                    <a:solidFill>
                      <a:schemeClr val="accent3">
                        <a:lumMod val="95000"/>
                      </a:schemeClr>
                    </a:solidFill>
                  </a:tcPr>
                </a:tc>
                <a:tc>
                  <a:txBody>
                    <a:bodyPr/>
                    <a:lstStyle/>
                    <a:p>
                      <a:pPr algn="ctr"/>
                      <a:r>
                        <a:rPr lang="en-US" sz="1800" dirty="0">
                          <a:solidFill>
                            <a:srgbClr val="FF0000"/>
                          </a:solidFill>
                        </a:rPr>
                        <a:t>True</a:t>
                      </a:r>
                      <a:br>
                        <a:rPr lang="en-US" sz="1800" dirty="0">
                          <a:solidFill>
                            <a:srgbClr val="FF0000"/>
                          </a:solidFill>
                        </a:rPr>
                      </a:br>
                      <a:r>
                        <a:rPr lang="en-US" sz="1800" dirty="0">
                          <a:solidFill>
                            <a:srgbClr val="FF0000"/>
                          </a:solidFill>
                        </a:rPr>
                        <a:t>Positive</a:t>
                      </a:r>
                    </a:p>
                  </a:txBody>
                  <a:tcPr anchor="ctr">
                    <a:cell3D prstMaterial="dkEdge">
                      <a:bevel/>
                      <a:lightRig rig="flood" dir="t"/>
                    </a:cell3D>
                    <a:solidFill>
                      <a:schemeClr val="accent3">
                        <a:lumMod val="95000"/>
                      </a:schemeClr>
                    </a:solidFill>
                  </a:tcPr>
                </a:tc>
                <a:tc>
                  <a:txBody>
                    <a:bodyPr/>
                    <a:lstStyle/>
                    <a:p>
                      <a:pPr algn="ctr"/>
                      <a:r>
                        <a:rPr lang="en-US" dirty="0">
                          <a:solidFill>
                            <a:srgbClr val="7030A0"/>
                          </a:solidFill>
                        </a:rPr>
                        <a:t>False</a:t>
                      </a:r>
                      <a:br>
                        <a:rPr lang="en-US" dirty="0">
                          <a:solidFill>
                            <a:srgbClr val="7030A0"/>
                          </a:solidFill>
                        </a:rPr>
                      </a:br>
                      <a:r>
                        <a:rPr lang="en-US" dirty="0">
                          <a:solidFill>
                            <a:srgbClr val="7030A0"/>
                          </a:solidFill>
                        </a:rPr>
                        <a:t>Positive</a:t>
                      </a:r>
                    </a:p>
                  </a:txBody>
                  <a:tcPr anchor="ctr">
                    <a:cell3D prstMaterial="dkEdge">
                      <a:bevel/>
                      <a:lightRig rig="flood" dir="t"/>
                    </a:cell3D>
                    <a:solidFill>
                      <a:schemeClr val="accent3">
                        <a:lumMod val="95000"/>
                      </a:schemeClr>
                    </a:solidFill>
                  </a:tcPr>
                </a:tc>
                <a:tc>
                  <a:txBody>
                    <a:bodyPr/>
                    <a:lstStyle/>
                    <a:p>
                      <a:pPr algn="ctr"/>
                      <a:r>
                        <a:rPr lang="en-US" dirty="0"/>
                        <a:t>P'</a:t>
                      </a:r>
                    </a:p>
                  </a:txBody>
                  <a:tcPr anchor="ctr">
                    <a:cell3D prstMaterial="dkEdge">
                      <a:bevel/>
                      <a:lightRig rig="flood" dir="t"/>
                    </a:cell3D>
                    <a:solidFill>
                      <a:schemeClr val="accent3">
                        <a:lumMod val="95000"/>
                      </a:schemeClr>
                    </a:solidFill>
                  </a:tcPr>
                </a:tc>
              </a:tr>
              <a:tr h="0">
                <a:tc vMerge="1">
                  <a:txBody>
                    <a:bodyPr/>
                    <a:lstStyle/>
                    <a:p>
                      <a:endParaRPr lang="zh-CN" altLang="en-US"/>
                    </a:p>
                  </a:txBody>
                  <a:tcPr/>
                </a:tc>
                <a:tc>
                  <a:txBody>
                    <a:bodyPr/>
                    <a:lstStyle/>
                    <a:p>
                      <a:pPr algn="ctr"/>
                      <a:r>
                        <a:rPr lang="en-US" dirty="0" smtClean="0"/>
                        <a:t>Negative</a:t>
                      </a:r>
                      <a:endParaRPr lang="en-US" dirty="0"/>
                    </a:p>
                  </a:txBody>
                  <a:tcPr anchor="ctr">
                    <a:cell3D prstMaterial="dkEdge">
                      <a:bevel/>
                      <a:lightRig rig="flood" dir="t"/>
                    </a:cell3D>
                    <a:solidFill>
                      <a:schemeClr val="accent3">
                        <a:lumMod val="95000"/>
                      </a:schemeClr>
                    </a:solidFill>
                  </a:tcPr>
                </a:tc>
                <a:tc>
                  <a:txBody>
                    <a:bodyPr/>
                    <a:lstStyle/>
                    <a:p>
                      <a:pPr algn="ctr"/>
                      <a:r>
                        <a:rPr lang="en-US" dirty="0">
                          <a:solidFill>
                            <a:srgbClr val="7030A0"/>
                          </a:solidFill>
                        </a:rPr>
                        <a:t>False</a:t>
                      </a:r>
                      <a:br>
                        <a:rPr lang="en-US" dirty="0">
                          <a:solidFill>
                            <a:srgbClr val="7030A0"/>
                          </a:solidFill>
                        </a:rPr>
                      </a:br>
                      <a:r>
                        <a:rPr lang="en-US" dirty="0">
                          <a:solidFill>
                            <a:srgbClr val="7030A0"/>
                          </a:solidFill>
                        </a:rPr>
                        <a:t>Negative</a:t>
                      </a:r>
                    </a:p>
                  </a:txBody>
                  <a:tcPr anchor="ctr">
                    <a:cell3D prstMaterial="dkEdge">
                      <a:bevel/>
                      <a:lightRig rig="flood" dir="t"/>
                    </a:cell3D>
                    <a:solidFill>
                      <a:schemeClr val="accent3">
                        <a:lumMod val="95000"/>
                      </a:schemeClr>
                    </a:solidFill>
                  </a:tcPr>
                </a:tc>
                <a:tc>
                  <a:txBody>
                    <a:bodyPr/>
                    <a:lstStyle/>
                    <a:p>
                      <a:pPr algn="ctr"/>
                      <a:r>
                        <a:rPr lang="en-US" dirty="0">
                          <a:solidFill>
                            <a:srgbClr val="FF0000"/>
                          </a:solidFill>
                        </a:rPr>
                        <a:t>True</a:t>
                      </a:r>
                      <a:br>
                        <a:rPr lang="en-US" dirty="0">
                          <a:solidFill>
                            <a:srgbClr val="FF0000"/>
                          </a:solidFill>
                        </a:rPr>
                      </a:br>
                      <a:r>
                        <a:rPr lang="en-US" dirty="0">
                          <a:solidFill>
                            <a:srgbClr val="FF0000"/>
                          </a:solidFill>
                        </a:rPr>
                        <a:t>Negative</a:t>
                      </a:r>
                    </a:p>
                  </a:txBody>
                  <a:tcPr anchor="ctr">
                    <a:cell3D prstMaterial="dkEdge">
                      <a:bevel/>
                      <a:lightRig rig="flood" dir="t"/>
                    </a:cell3D>
                    <a:solidFill>
                      <a:schemeClr val="accent3">
                        <a:lumMod val="95000"/>
                      </a:schemeClr>
                    </a:solidFill>
                  </a:tcPr>
                </a:tc>
                <a:tc>
                  <a:txBody>
                    <a:bodyPr/>
                    <a:lstStyle/>
                    <a:p>
                      <a:pPr algn="ctr"/>
                      <a:r>
                        <a:rPr lang="en-US" dirty="0"/>
                        <a:t>N'</a:t>
                      </a:r>
                    </a:p>
                  </a:txBody>
                  <a:tcPr anchor="ctr">
                    <a:cell3D prstMaterial="dkEdge">
                      <a:bevel/>
                      <a:lightRig rig="flood" dir="t"/>
                    </a:cell3D>
                    <a:solidFill>
                      <a:schemeClr val="accent3">
                        <a:lumMod val="95000"/>
                      </a:schemeClr>
                    </a:solidFill>
                  </a:tcPr>
                </a:tc>
              </a:tr>
              <a:tr h="518160">
                <a:tc gridSpan="2">
                  <a:txBody>
                    <a:bodyPr/>
                    <a:lstStyle/>
                    <a:p>
                      <a:pPr algn="ctr"/>
                      <a:r>
                        <a:rPr lang="en-US" dirty="0" smtClean="0"/>
                        <a:t>Total</a:t>
                      </a:r>
                      <a:endParaRPr lang="en-US" dirty="0"/>
                    </a:p>
                  </a:txBody>
                  <a:tcPr anchor="ctr">
                    <a:cell3D prstMaterial="dkEdge">
                      <a:bevel/>
                      <a:lightRig rig="flood" dir="t"/>
                    </a:cell3D>
                    <a:solidFill>
                      <a:schemeClr val="accent3">
                        <a:lumMod val="95000"/>
                      </a:schemeClr>
                    </a:solidFill>
                  </a:tcPr>
                </a:tc>
                <a:tc hMerge="1">
                  <a:txBody>
                    <a:bodyPr/>
                    <a:lstStyle/>
                    <a:p>
                      <a:endParaRPr lang="zh-CN" altLang="en-US"/>
                    </a:p>
                  </a:txBody>
                  <a:tcPr/>
                </a:tc>
                <a:tc>
                  <a:txBody>
                    <a:bodyPr/>
                    <a:lstStyle/>
                    <a:p>
                      <a:pPr algn="ctr"/>
                      <a:r>
                        <a:rPr lang="en-US"/>
                        <a:t>P</a:t>
                      </a:r>
                    </a:p>
                  </a:txBody>
                  <a:tcPr anchor="ctr">
                    <a:cell3D prstMaterial="dkEdge">
                      <a:bevel/>
                      <a:lightRig rig="flood" dir="t"/>
                    </a:cell3D>
                    <a:solidFill>
                      <a:schemeClr val="accent3">
                        <a:lumMod val="95000"/>
                      </a:schemeClr>
                    </a:solidFill>
                  </a:tcPr>
                </a:tc>
                <a:tc>
                  <a:txBody>
                    <a:bodyPr/>
                    <a:lstStyle/>
                    <a:p>
                      <a:pPr algn="ctr"/>
                      <a:r>
                        <a:rPr lang="en-US"/>
                        <a:t>N</a:t>
                      </a:r>
                    </a:p>
                  </a:txBody>
                  <a:tcPr anchor="ctr">
                    <a:cell3D prstMaterial="dkEdge">
                      <a:bevel/>
                      <a:lightRig rig="flood" dir="t"/>
                    </a:cell3D>
                    <a:solidFill>
                      <a:schemeClr val="accent3">
                        <a:lumMod val="95000"/>
                      </a:schemeClr>
                    </a:solidFill>
                  </a:tcPr>
                </a:tc>
                <a:tc>
                  <a:txBody>
                    <a:bodyPr/>
                    <a:lstStyle/>
                    <a:p>
                      <a:endParaRPr lang="zh-CN" altLang="en-US" dirty="0"/>
                    </a:p>
                  </a:txBody>
                  <a:tcPr>
                    <a:cell3D prstMaterial="dkEdge">
                      <a:bevel/>
                      <a:lightRig rig="flood" dir="t"/>
                    </a:cell3D>
                    <a:solidFill>
                      <a:schemeClr val="accent3">
                        <a:lumMod val="95000"/>
                      </a:schemeClr>
                    </a:solidFill>
                  </a:tcPr>
                </a:tc>
              </a:tr>
            </a:tbl>
          </a:graphicData>
        </a:graphic>
      </p:graphicFrame>
      <p:sp>
        <p:nvSpPr>
          <p:cNvPr id="6" name="TextBox 5"/>
          <p:cNvSpPr txBox="1"/>
          <p:nvPr/>
        </p:nvSpPr>
        <p:spPr>
          <a:xfrm>
            <a:off x="3643306" y="4714884"/>
            <a:ext cx="2832827" cy="1477328"/>
          </a:xfrm>
          <a:prstGeom prst="rect">
            <a:avLst/>
          </a:prstGeom>
          <a:noFill/>
        </p:spPr>
        <p:txBody>
          <a:bodyPr wrap="none" rtlCol="0">
            <a:spAutoFit/>
          </a:bodyPr>
          <a:lstStyle/>
          <a:p>
            <a:r>
              <a:rPr lang="en-AU" altLang="zh-CN" dirty="0" smtClean="0"/>
              <a:t>TPR=</a:t>
            </a:r>
            <a:r>
              <a:rPr lang="en-AU" altLang="zh-CN" dirty="0" smtClean="0">
                <a:solidFill>
                  <a:srgbClr val="FF0000"/>
                </a:solidFill>
              </a:rPr>
              <a:t>TP</a:t>
            </a:r>
            <a:r>
              <a:rPr lang="en-AU" altLang="zh-CN" dirty="0" smtClean="0"/>
              <a:t>/(</a:t>
            </a:r>
            <a:r>
              <a:rPr lang="en-AU" altLang="zh-CN" dirty="0" smtClean="0">
                <a:solidFill>
                  <a:srgbClr val="FF0000"/>
                </a:solidFill>
              </a:rPr>
              <a:t>TP</a:t>
            </a:r>
            <a:r>
              <a:rPr lang="en-AU" altLang="zh-CN" dirty="0" smtClean="0"/>
              <a:t>+</a:t>
            </a:r>
            <a:r>
              <a:rPr lang="en-AU" altLang="zh-CN" dirty="0" smtClean="0">
                <a:solidFill>
                  <a:srgbClr val="7030A0"/>
                </a:solidFill>
              </a:rPr>
              <a:t>FN</a:t>
            </a:r>
            <a:r>
              <a:rPr lang="en-AU" altLang="zh-CN" dirty="0" smtClean="0"/>
              <a:t>)</a:t>
            </a:r>
          </a:p>
          <a:p>
            <a:endParaRPr lang="en-AU" altLang="zh-CN" dirty="0" smtClean="0"/>
          </a:p>
          <a:p>
            <a:r>
              <a:rPr lang="en-AU" altLang="zh-CN" dirty="0" smtClean="0"/>
              <a:t>TNR=</a:t>
            </a:r>
            <a:r>
              <a:rPr lang="en-AU" altLang="zh-CN" dirty="0" smtClean="0">
                <a:solidFill>
                  <a:srgbClr val="FF0000"/>
                </a:solidFill>
              </a:rPr>
              <a:t>TN</a:t>
            </a:r>
            <a:r>
              <a:rPr lang="en-AU" altLang="zh-CN" dirty="0" smtClean="0"/>
              <a:t>/(</a:t>
            </a:r>
            <a:r>
              <a:rPr lang="en-AU" altLang="zh-CN" dirty="0" smtClean="0">
                <a:solidFill>
                  <a:srgbClr val="FF0000"/>
                </a:solidFill>
              </a:rPr>
              <a:t>TN</a:t>
            </a:r>
            <a:r>
              <a:rPr lang="en-AU" altLang="zh-CN" dirty="0" smtClean="0"/>
              <a:t>+</a:t>
            </a:r>
            <a:r>
              <a:rPr lang="en-AU" altLang="zh-CN" dirty="0" smtClean="0">
                <a:solidFill>
                  <a:srgbClr val="7030A0"/>
                </a:solidFill>
              </a:rPr>
              <a:t>FP</a:t>
            </a:r>
            <a:r>
              <a:rPr lang="en-AU" altLang="zh-CN" dirty="0" smtClean="0"/>
              <a:t>)</a:t>
            </a:r>
          </a:p>
          <a:p>
            <a:endParaRPr lang="en-AU" altLang="zh-CN" dirty="0" smtClean="0"/>
          </a:p>
          <a:p>
            <a:r>
              <a:rPr lang="en-AU" altLang="zh-CN" dirty="0" smtClean="0"/>
              <a:t>Accuracy=(</a:t>
            </a:r>
            <a:r>
              <a:rPr lang="en-AU" altLang="zh-CN" dirty="0" smtClean="0">
                <a:solidFill>
                  <a:srgbClr val="FF0000"/>
                </a:solidFill>
              </a:rPr>
              <a:t>TP</a:t>
            </a:r>
            <a:r>
              <a:rPr lang="en-AU" altLang="zh-CN" dirty="0" smtClean="0"/>
              <a:t>+</a:t>
            </a:r>
            <a:r>
              <a:rPr lang="en-AU" altLang="zh-CN" dirty="0" smtClean="0">
                <a:solidFill>
                  <a:srgbClr val="FF0000"/>
                </a:solidFill>
              </a:rPr>
              <a:t>TN</a:t>
            </a:r>
            <a:r>
              <a:rPr lang="en-AU" altLang="zh-CN" dirty="0" smtClean="0"/>
              <a:t>)/(P+N)</a:t>
            </a:r>
            <a:endParaRPr lang="zh-CN" altLang="en-US" dirty="0"/>
          </a:p>
        </p:txBody>
      </p:sp>
      <p:sp>
        <p:nvSpPr>
          <p:cNvPr id="22530" name="AutoShape 2" descr="undefined"/>
          <p:cNvSpPr>
            <a:spLocks noChangeAspect="1" noChangeArrowheads="1"/>
          </p:cNvSpPr>
          <p:nvPr/>
        </p:nvSpPr>
        <p:spPr bwMode="auto">
          <a:xfrm>
            <a:off x="0" y="-881063"/>
            <a:ext cx="2514600" cy="1819276"/>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2532" name="Picture 4" descr="Person confused about energy bill">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5286388"/>
            <a:ext cx="1865306" cy="1343021"/>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upload.wikimedia.org/wikipedia/commons/8/8c/Receiver_Operating_Characteristic.png"/>
          <p:cNvPicPr>
            <a:picLocks noChangeAspect="1" noChangeArrowheads="1"/>
          </p:cNvPicPr>
          <p:nvPr/>
        </p:nvPicPr>
        <p:blipFill>
          <a:blip r:embed="rId2" cstate="print"/>
          <a:srcRect/>
          <a:stretch>
            <a:fillRect/>
          </a:stretch>
        </p:blipFill>
        <p:spPr bwMode="auto">
          <a:xfrm>
            <a:off x="1285852" y="1000108"/>
            <a:ext cx="6858000" cy="5143500"/>
          </a:xfrm>
          <a:prstGeom prst="rect">
            <a:avLst/>
          </a:prstGeom>
          <a:noFill/>
        </p:spPr>
      </p:pic>
      <p:sp>
        <p:nvSpPr>
          <p:cNvPr id="2" name="标题 1"/>
          <p:cNvSpPr>
            <a:spLocks noGrp="1"/>
          </p:cNvSpPr>
          <p:nvPr>
            <p:ph type="title"/>
          </p:nvPr>
        </p:nvSpPr>
        <p:spPr>
          <a:xfrm>
            <a:off x="990600" y="122238"/>
            <a:ext cx="7010400" cy="563562"/>
          </a:xfrm>
        </p:spPr>
        <p:txBody>
          <a:bodyPr/>
          <a:lstStyle/>
          <a:p>
            <a:r>
              <a:rPr lang="en-US" dirty="0" smtClean="0"/>
              <a:t>Receiver Operating Characteristic</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53</a:t>
            </a:fld>
            <a:endParaRPr lang="en-US" altLang="zh-CN"/>
          </a:p>
        </p:txBody>
      </p:sp>
      <p:sp>
        <p:nvSpPr>
          <p:cNvPr id="5" name="TextBox 4"/>
          <p:cNvSpPr txBox="1"/>
          <p:nvPr/>
        </p:nvSpPr>
        <p:spPr>
          <a:xfrm>
            <a:off x="5572132" y="3500438"/>
            <a:ext cx="2262222" cy="369332"/>
          </a:xfrm>
          <a:prstGeom prst="rect">
            <a:avLst/>
          </a:prstGeom>
          <a:noFill/>
        </p:spPr>
        <p:txBody>
          <a:bodyPr wrap="none" rtlCol="0">
            <a:spAutoFit/>
          </a:bodyPr>
          <a:lstStyle/>
          <a:p>
            <a:r>
              <a:rPr lang="en-US" altLang="zh-CN" dirty="0" smtClean="0">
                <a:solidFill>
                  <a:srgbClr val="FF0000"/>
                </a:solidFill>
              </a:rPr>
              <a:t>Very small threshold</a:t>
            </a:r>
            <a:endParaRPr lang="zh-CN" altLang="en-US" dirty="0">
              <a:solidFill>
                <a:srgbClr val="FF0000"/>
              </a:solidFill>
            </a:endParaRPr>
          </a:p>
        </p:txBody>
      </p:sp>
      <p:sp>
        <p:nvSpPr>
          <p:cNvPr id="6" name="TextBox 5"/>
          <p:cNvSpPr txBox="1"/>
          <p:nvPr/>
        </p:nvSpPr>
        <p:spPr>
          <a:xfrm>
            <a:off x="1071538" y="5072074"/>
            <a:ext cx="2236574" cy="369332"/>
          </a:xfrm>
          <a:prstGeom prst="rect">
            <a:avLst/>
          </a:prstGeom>
          <a:noFill/>
        </p:spPr>
        <p:txBody>
          <a:bodyPr wrap="none" rtlCol="0">
            <a:spAutoFit/>
          </a:bodyPr>
          <a:lstStyle/>
          <a:p>
            <a:r>
              <a:rPr lang="en-US" altLang="zh-CN" dirty="0" smtClean="0">
                <a:solidFill>
                  <a:srgbClr val="FF0000"/>
                </a:solidFill>
              </a:rPr>
              <a:t>Very large threshold</a:t>
            </a:r>
            <a:endParaRPr lang="zh-CN" altLang="en-US" dirty="0">
              <a:solidFill>
                <a:srgbClr val="FF0000"/>
              </a:solidFill>
            </a:endParaRPr>
          </a:p>
        </p:txBody>
      </p:sp>
      <p:sp>
        <p:nvSpPr>
          <p:cNvPr id="8" name="TextBox 7"/>
          <p:cNvSpPr txBox="1"/>
          <p:nvPr/>
        </p:nvSpPr>
        <p:spPr>
          <a:xfrm>
            <a:off x="3857620" y="5000636"/>
            <a:ext cx="1736373" cy="369332"/>
          </a:xfrm>
          <a:prstGeom prst="rect">
            <a:avLst/>
          </a:prstGeom>
          <a:noFill/>
        </p:spPr>
        <p:txBody>
          <a:bodyPr wrap="none" rtlCol="0">
            <a:spAutoFit/>
          </a:bodyPr>
          <a:lstStyle/>
          <a:p>
            <a:r>
              <a:rPr lang="en-US" altLang="zh-CN" dirty="0" smtClean="0">
                <a:solidFill>
                  <a:srgbClr val="FF0000"/>
                </a:solidFill>
              </a:rPr>
              <a:t>Random guess</a:t>
            </a:r>
            <a:endParaRPr lang="zh-CN" altLang="en-US" dirty="0">
              <a:solidFill>
                <a:srgbClr val="FF0000"/>
              </a:solidFill>
            </a:endParaRPr>
          </a:p>
        </p:txBody>
      </p:sp>
      <p:cxnSp>
        <p:nvCxnSpPr>
          <p:cNvPr id="10" name="直接箭头连接符 9"/>
          <p:cNvCxnSpPr/>
          <p:nvPr/>
        </p:nvCxnSpPr>
        <p:spPr>
          <a:xfrm rot="5400000" flipH="1" flipV="1">
            <a:off x="4429918" y="4857760"/>
            <a:ext cx="428628"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8"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Cost Sensitive Learning </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54</a:t>
            </a:fld>
            <a:endParaRPr lang="en-US" altLang="zh-CN"/>
          </a:p>
        </p:txBody>
      </p:sp>
      <p:pic>
        <p:nvPicPr>
          <p:cNvPr id="921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314" y="1255524"/>
            <a:ext cx="425938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315" y="3847812"/>
            <a:ext cx="4310725" cy="21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4"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76056" y="1255525"/>
            <a:ext cx="3491295" cy="23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6055" y="3872852"/>
            <a:ext cx="3491295" cy="214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7578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dirty="0" smtClean="0"/>
              <a:t>Lift Analysis </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55</a:t>
            </a:fld>
            <a:endParaRPr lang="en-US" altLang="zh-CN"/>
          </a:p>
        </p:txBody>
      </p:sp>
      <p:pic>
        <p:nvPicPr>
          <p:cNvPr id="9216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5576" y="976158"/>
            <a:ext cx="4968552" cy="541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824" y="1297322"/>
            <a:ext cx="2100265" cy="116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1930" y="4553784"/>
            <a:ext cx="1860798" cy="158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7" name="Picture 7" descr="http://www.omarkattan.com/wp-content/uploads/2013/02/single_file_line_pc_800_clr_1827-585x585.pn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6094" y="2780928"/>
            <a:ext cx="1761724" cy="17617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56</a:t>
            </a:fld>
            <a:endParaRPr lang="en-US" altLang="zh-CN"/>
          </a:p>
        </p:txBody>
      </p:sp>
      <p:pic>
        <p:nvPicPr>
          <p:cNvPr id="5" name="Picture 2" descr="http://4.bp.blogspot.com/-VBx4r_I3-0o/UVl5cCcGKOI/AAAAAAAADCs/nj5mMcBDNzE/s1600/brea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2783310"/>
            <a:ext cx="2381719" cy="2270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DM Techniques - Clustering</a:t>
            </a:r>
            <a:endParaRPr lang="zh-CN" altLang="en-US" dirty="0"/>
          </a:p>
        </p:txBody>
      </p:sp>
      <p:sp>
        <p:nvSpPr>
          <p:cNvPr id="3" name="内容占位符 2"/>
          <p:cNvSpPr>
            <a:spLocks noGrp="1"/>
          </p:cNvSpPr>
          <p:nvPr>
            <p:ph idx="1"/>
          </p:nvPr>
        </p:nvSpPr>
        <p:spPr>
          <a:xfrm>
            <a:off x="609600" y="1228726"/>
            <a:ext cx="8066856" cy="5080594"/>
          </a:xfrm>
        </p:spPr>
        <p:txBody>
          <a:bodyPr>
            <a:normAutofit fontScale="47500" lnSpcReduction="20000"/>
          </a:bodyPr>
          <a:lstStyle/>
          <a:p>
            <a:pPr algn="just">
              <a:lnSpc>
                <a:spcPct val="134000"/>
              </a:lnSpc>
            </a:pPr>
            <a:r>
              <a:rPr lang="en-US" sz="3300" dirty="0" smtClean="0">
                <a:latin typeface="Arial" pitchFamily="34" charset="0"/>
                <a:cs typeface="Arial" pitchFamily="34" charset="0"/>
              </a:rPr>
              <a:t>“Clustering is the assignment of a set of observations into subsets (called </a:t>
            </a:r>
            <a:r>
              <a:rPr lang="en-US" sz="3300" i="1" dirty="0" smtClean="0">
                <a:latin typeface="Arial" pitchFamily="34" charset="0"/>
                <a:cs typeface="Arial" pitchFamily="34" charset="0"/>
              </a:rPr>
              <a:t>clusters</a:t>
            </a:r>
            <a:r>
              <a:rPr lang="en-US" sz="3300" dirty="0" smtClean="0">
                <a:latin typeface="Arial" pitchFamily="34" charset="0"/>
                <a:cs typeface="Arial" pitchFamily="34" charset="0"/>
              </a:rPr>
              <a:t>) so that observations in the same cluster are similar in some sense.”</a:t>
            </a:r>
          </a:p>
          <a:p>
            <a:pPr algn="just"/>
            <a:endParaRPr lang="en-AU" altLang="zh-CN" dirty="0" smtClean="0"/>
          </a:p>
          <a:p>
            <a:pPr algn="just">
              <a:lnSpc>
                <a:spcPct val="120000"/>
              </a:lnSpc>
            </a:pPr>
            <a:r>
              <a:rPr lang="en-AU" altLang="zh-CN" sz="3300" dirty="0" smtClean="0"/>
              <a:t>Distance Metrics</a:t>
            </a:r>
          </a:p>
          <a:p>
            <a:pPr lvl="1" algn="just">
              <a:lnSpc>
                <a:spcPct val="120000"/>
              </a:lnSpc>
            </a:pPr>
            <a:r>
              <a:rPr lang="en-AU" altLang="zh-CN" sz="3300" dirty="0" smtClean="0"/>
              <a:t>Euclidean Distance</a:t>
            </a:r>
          </a:p>
          <a:p>
            <a:pPr lvl="1" algn="just">
              <a:lnSpc>
                <a:spcPct val="120000"/>
              </a:lnSpc>
            </a:pPr>
            <a:r>
              <a:rPr lang="en-AU" altLang="zh-CN" sz="3300" dirty="0" smtClean="0"/>
              <a:t>Manhattan Distance</a:t>
            </a:r>
          </a:p>
          <a:p>
            <a:pPr lvl="1" algn="just">
              <a:lnSpc>
                <a:spcPct val="120000"/>
              </a:lnSpc>
            </a:pPr>
            <a:r>
              <a:rPr lang="en-AU" altLang="zh-CN" sz="3300" dirty="0" err="1" smtClean="0"/>
              <a:t>Mahalanobis</a:t>
            </a:r>
            <a:r>
              <a:rPr lang="en-AU" altLang="zh-CN" sz="3300" dirty="0" smtClean="0"/>
              <a:t> Distance</a:t>
            </a:r>
          </a:p>
          <a:p>
            <a:pPr algn="just"/>
            <a:endParaRPr lang="en-AU" altLang="zh-CN" sz="3300" dirty="0" smtClean="0"/>
          </a:p>
          <a:p>
            <a:pPr algn="just">
              <a:lnSpc>
                <a:spcPct val="120000"/>
              </a:lnSpc>
            </a:pPr>
            <a:r>
              <a:rPr lang="en-AU" altLang="zh-CN" sz="3300" dirty="0" smtClean="0"/>
              <a:t>Algorithms</a:t>
            </a:r>
          </a:p>
          <a:p>
            <a:pPr lvl="1" algn="just">
              <a:lnSpc>
                <a:spcPct val="120000"/>
              </a:lnSpc>
            </a:pPr>
            <a:r>
              <a:rPr lang="en-AU" altLang="zh-CN" sz="3300" dirty="0" smtClean="0"/>
              <a:t>K-Means</a:t>
            </a:r>
          </a:p>
          <a:p>
            <a:pPr lvl="1" algn="just">
              <a:lnSpc>
                <a:spcPct val="120000"/>
              </a:lnSpc>
            </a:pPr>
            <a:r>
              <a:rPr lang="en-AU" altLang="zh-CN" sz="3300" dirty="0" smtClean="0"/>
              <a:t>Sequential Leader</a:t>
            </a:r>
          </a:p>
          <a:p>
            <a:pPr lvl="1" algn="just">
              <a:lnSpc>
                <a:spcPct val="120000"/>
              </a:lnSpc>
            </a:pPr>
            <a:r>
              <a:rPr lang="en-AU" altLang="zh-CN" sz="3300" dirty="0" smtClean="0"/>
              <a:t>Affinity Propagation</a:t>
            </a:r>
          </a:p>
          <a:p>
            <a:pPr algn="just">
              <a:lnSpc>
                <a:spcPct val="120000"/>
              </a:lnSpc>
            </a:pPr>
            <a:endParaRPr lang="en-AU" altLang="zh-CN" sz="3300" dirty="0" smtClean="0"/>
          </a:p>
          <a:p>
            <a:pPr algn="just">
              <a:lnSpc>
                <a:spcPct val="120000"/>
              </a:lnSpc>
            </a:pPr>
            <a:r>
              <a:rPr lang="en-AU" altLang="zh-CN" sz="3300" dirty="0" smtClean="0"/>
              <a:t>Applications</a:t>
            </a:r>
          </a:p>
          <a:p>
            <a:pPr lvl="1" algn="just">
              <a:lnSpc>
                <a:spcPct val="120000"/>
              </a:lnSpc>
            </a:pPr>
            <a:r>
              <a:rPr lang="en-AU" altLang="zh-CN" sz="3300" dirty="0" smtClean="0"/>
              <a:t>Market Research</a:t>
            </a:r>
          </a:p>
          <a:p>
            <a:pPr lvl="1" algn="just">
              <a:lnSpc>
                <a:spcPct val="120000"/>
              </a:lnSpc>
            </a:pPr>
            <a:r>
              <a:rPr lang="en-AU" altLang="zh-CN" sz="3300" dirty="0" smtClean="0"/>
              <a:t>Image Segmentation</a:t>
            </a:r>
          </a:p>
          <a:p>
            <a:pPr lvl="1" algn="just">
              <a:lnSpc>
                <a:spcPct val="120000"/>
              </a:lnSpc>
            </a:pPr>
            <a:r>
              <a:rPr lang="en-AU" altLang="zh-CN" sz="3300" dirty="0" smtClean="0"/>
              <a:t>Social Network Analysis</a:t>
            </a:r>
            <a:endParaRPr lang="zh-CN" altLang="en-US" sz="3300"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57</a:t>
            </a:fld>
            <a:endParaRPr lang="en-US" altLang="zh-CN" dirty="0"/>
          </a:p>
        </p:txBody>
      </p:sp>
      <p:sp>
        <p:nvSpPr>
          <p:cNvPr id="6" name="TextBox 5"/>
          <p:cNvSpPr txBox="1"/>
          <p:nvPr/>
        </p:nvSpPr>
        <p:spPr>
          <a:xfrm>
            <a:off x="4572000" y="5301208"/>
            <a:ext cx="3657600" cy="646331"/>
          </a:xfrm>
          <a:prstGeom prst="rect">
            <a:avLst/>
          </a:prstGeom>
          <a:noFill/>
        </p:spPr>
        <p:txBody>
          <a:bodyPr wrap="square" rtlCol="0">
            <a:spAutoFit/>
          </a:bodyPr>
          <a:lstStyle/>
          <a:p>
            <a:pPr algn="ctr"/>
            <a:r>
              <a:rPr lang="en-AU" altLang="zh-CN" dirty="0" smtClean="0">
                <a:solidFill>
                  <a:srgbClr val="C00000"/>
                </a:solidFill>
              </a:rPr>
              <a:t>What is the difference between classification and clustering?</a:t>
            </a:r>
            <a:endParaRPr lang="zh-CN" altLang="en-US" dirty="0">
              <a:solidFill>
                <a:srgbClr val="C00000"/>
              </a:solidFill>
            </a:endParaRPr>
          </a:p>
        </p:txBody>
      </p:sp>
      <p:pic>
        <p:nvPicPr>
          <p:cNvPr id="8704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9912" y="2780928"/>
            <a:ext cx="4890120" cy="174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wipe(left)">
                                      <p:cBhvr>
                                        <p:cTn id="7" dur="3000"/>
                                        <p:tgtEl>
                                          <p:spTgt spid="870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Clustering</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58</a:t>
            </a:fld>
            <a:endParaRPr lang="en-US" altLang="zh-CN"/>
          </a:p>
        </p:txBody>
      </p:sp>
      <p:pic>
        <p:nvPicPr>
          <p:cNvPr id="67586" name="Picture 2" descr="http://upload.wikimedia.org/wikipedia/commons/a/ab/Hierarchical_clustering_diagram.png"/>
          <p:cNvPicPr>
            <a:picLocks noChangeAspect="1" noChangeArrowheads="1"/>
          </p:cNvPicPr>
          <p:nvPr/>
        </p:nvPicPr>
        <p:blipFill>
          <a:blip r:embed="rId2" cstate="print"/>
          <a:srcRect/>
          <a:stretch>
            <a:fillRect/>
          </a:stretch>
        </p:blipFill>
        <p:spPr bwMode="auto">
          <a:xfrm>
            <a:off x="683567" y="1628800"/>
            <a:ext cx="4795727" cy="3810001"/>
          </a:xfrm>
          <a:prstGeom prst="rect">
            <a:avLst/>
          </a:prstGeom>
          <a:noFill/>
        </p:spPr>
      </p:pic>
      <p:pic>
        <p:nvPicPr>
          <p:cNvPr id="93186" name="Picture 2" descr="http://blog.datumbox.com/wp-content/uploads/2014/04/number-of-cluster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984" y="3395900"/>
            <a:ext cx="4267378" cy="29527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wipe(up)">
                                      <p:cBhvr>
                                        <p:cTn id="7" dur="1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122238"/>
            <a:ext cx="7162800" cy="563562"/>
          </a:xfrm>
        </p:spPr>
        <p:txBody>
          <a:bodyPr/>
          <a:lstStyle/>
          <a:p>
            <a:r>
              <a:rPr lang="en-US" dirty="0" smtClean="0"/>
              <a:t>DM Techniques – Association Rule</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59</a:t>
            </a:fld>
            <a:endParaRPr lang="en-US" altLang="zh-CN"/>
          </a:p>
        </p:txBody>
      </p:sp>
      <p:pic>
        <p:nvPicPr>
          <p:cNvPr id="1026" name="Picture 2" descr="http://townhallmatters.files.wordpress.com/2008/11/shopping-trolley.jpg"/>
          <p:cNvPicPr>
            <a:picLocks noChangeAspect="1" noChangeArrowheads="1"/>
          </p:cNvPicPr>
          <p:nvPr/>
        </p:nvPicPr>
        <p:blipFill>
          <a:blip r:embed="rId2" cstate="print"/>
          <a:srcRect/>
          <a:stretch>
            <a:fillRect/>
          </a:stretch>
        </p:blipFill>
        <p:spPr bwMode="auto">
          <a:xfrm>
            <a:off x="914400" y="1905000"/>
            <a:ext cx="2886075" cy="3467100"/>
          </a:xfrm>
          <a:prstGeom prst="rect">
            <a:avLst/>
          </a:prstGeom>
          <a:noFill/>
        </p:spPr>
      </p:pic>
      <p:pic>
        <p:nvPicPr>
          <p:cNvPr id="1028" name="Picture 4" descr="http://tbn2.google.com/images?q=tbn:uSTmCmKL2MTkYM:http://www.patricklynchdesign.net/recipes/graphics/roastred-garlic-bread.jpg">
            <a:hlinkClick r:id="rId3"/>
          </p:cNvPr>
          <p:cNvPicPr>
            <a:picLocks noChangeAspect="1" noChangeArrowheads="1"/>
          </p:cNvPicPr>
          <p:nvPr/>
        </p:nvPicPr>
        <p:blipFill>
          <a:blip r:embed="rId4" cstate="print"/>
          <a:srcRect/>
          <a:stretch>
            <a:fillRect/>
          </a:stretch>
        </p:blipFill>
        <p:spPr bwMode="auto">
          <a:xfrm>
            <a:off x="7391400" y="1219200"/>
            <a:ext cx="1200150" cy="857251"/>
          </a:xfrm>
          <a:prstGeom prst="rect">
            <a:avLst/>
          </a:prstGeom>
          <a:noFill/>
        </p:spPr>
      </p:pic>
      <p:pic>
        <p:nvPicPr>
          <p:cNvPr id="1030" name="Picture 6" descr="http://tbn2.google.com/images?q=tbn:J6suHIntfTD8aM:http://blog.craftzine.com/PaperMilk.jpg">
            <a:hlinkClick r:id="rId5"/>
          </p:cNvPr>
          <p:cNvPicPr>
            <a:picLocks noChangeAspect="1" noChangeArrowheads="1"/>
          </p:cNvPicPr>
          <p:nvPr/>
        </p:nvPicPr>
        <p:blipFill>
          <a:blip r:embed="rId6" cstate="print"/>
          <a:srcRect/>
          <a:stretch>
            <a:fillRect/>
          </a:stretch>
        </p:blipFill>
        <p:spPr bwMode="auto">
          <a:xfrm>
            <a:off x="4648200" y="1219200"/>
            <a:ext cx="1238250" cy="933450"/>
          </a:xfrm>
          <a:prstGeom prst="rect">
            <a:avLst/>
          </a:prstGeom>
          <a:noFill/>
        </p:spPr>
      </p:pic>
      <p:pic>
        <p:nvPicPr>
          <p:cNvPr id="1032" name="Picture 8" descr="http://tbn3.google.com/images?q=tbn:yd27SKNfMdXhHM:http://www.wackypackages2007.com/images/ANS3/not-butter.jpg">
            <a:hlinkClick r:id="rId7"/>
          </p:cNvPr>
          <p:cNvPicPr>
            <a:picLocks noChangeAspect="1" noChangeArrowheads="1"/>
          </p:cNvPicPr>
          <p:nvPr/>
        </p:nvPicPr>
        <p:blipFill>
          <a:blip r:embed="rId8" cstate="print"/>
          <a:srcRect/>
          <a:stretch>
            <a:fillRect/>
          </a:stretch>
        </p:blipFill>
        <p:spPr bwMode="auto">
          <a:xfrm>
            <a:off x="6096000" y="3200400"/>
            <a:ext cx="1238250" cy="762000"/>
          </a:xfrm>
          <a:prstGeom prst="rect">
            <a:avLst/>
          </a:prstGeom>
          <a:noFill/>
        </p:spPr>
      </p:pic>
      <p:pic>
        <p:nvPicPr>
          <p:cNvPr id="1034" name="Picture 10" descr="http://tbn3.google.com/images?q=tbn:GJ2X5xKvvm4iuM:http://thevitaminm.files.wordpress.com/2009/02/beer-styles1.jpg">
            <a:hlinkClick r:id="rId9"/>
          </p:cNvPr>
          <p:cNvPicPr>
            <a:picLocks noChangeAspect="1" noChangeArrowheads="1"/>
          </p:cNvPicPr>
          <p:nvPr/>
        </p:nvPicPr>
        <p:blipFill>
          <a:blip r:embed="rId10" cstate="print"/>
          <a:srcRect/>
          <a:stretch>
            <a:fillRect/>
          </a:stretch>
        </p:blipFill>
        <p:spPr bwMode="auto">
          <a:xfrm>
            <a:off x="4648200" y="3124200"/>
            <a:ext cx="1104900" cy="1114425"/>
          </a:xfrm>
          <a:prstGeom prst="rect">
            <a:avLst/>
          </a:prstGeom>
          <a:noFill/>
        </p:spPr>
      </p:pic>
      <p:pic>
        <p:nvPicPr>
          <p:cNvPr id="1036" name="Picture 12" descr="http://tbn0.google.com/images?q=tbn:SrPseIEb1hrwyM:http://carolynncarreno.files.wordpress.com/2009/02/09_08_58-fruit-pineapple_web.jpg">
            <a:hlinkClick r:id="rId11"/>
          </p:cNvPr>
          <p:cNvPicPr>
            <a:picLocks noChangeAspect="1" noChangeArrowheads="1"/>
          </p:cNvPicPr>
          <p:nvPr/>
        </p:nvPicPr>
        <p:blipFill>
          <a:blip r:embed="rId12" cstate="print"/>
          <a:srcRect/>
          <a:stretch>
            <a:fillRect/>
          </a:stretch>
        </p:blipFill>
        <p:spPr bwMode="auto">
          <a:xfrm>
            <a:off x="7677150" y="4800600"/>
            <a:ext cx="857250" cy="1285876"/>
          </a:xfrm>
          <a:prstGeom prst="rect">
            <a:avLst/>
          </a:prstGeom>
          <a:noFill/>
        </p:spPr>
      </p:pic>
      <p:pic>
        <p:nvPicPr>
          <p:cNvPr id="1038" name="Picture 14" descr="http://tbn0.google.com/images?q=tbn:gbOIW8wY-qM-UM:http://www.pizzahutpizza.com/menu/_images/3_pizzas.jpg">
            <a:hlinkClick r:id="rId13"/>
          </p:cNvPr>
          <p:cNvPicPr>
            <a:picLocks noChangeAspect="1" noChangeArrowheads="1"/>
          </p:cNvPicPr>
          <p:nvPr/>
        </p:nvPicPr>
        <p:blipFill>
          <a:blip r:embed="rId14" cstate="print"/>
          <a:srcRect/>
          <a:stretch>
            <a:fillRect/>
          </a:stretch>
        </p:blipFill>
        <p:spPr bwMode="auto">
          <a:xfrm>
            <a:off x="6238875" y="4876799"/>
            <a:ext cx="1152525" cy="1143001"/>
          </a:xfrm>
          <a:prstGeom prst="rect">
            <a:avLst/>
          </a:prstGeom>
          <a:noFill/>
        </p:spPr>
      </p:pic>
      <p:pic>
        <p:nvPicPr>
          <p:cNvPr id="11266" name="Picture 2" descr="http://tbn2.google.com/images?q=tbn:EzhiAQKQJANWqM:http://jownby.files.wordpress.com/2009/03/carrot-cake01.jpg">
            <a:hlinkClick r:id="rId15"/>
          </p:cNvPr>
          <p:cNvPicPr>
            <a:picLocks noChangeAspect="1" noChangeArrowheads="1"/>
          </p:cNvPicPr>
          <p:nvPr/>
        </p:nvPicPr>
        <p:blipFill>
          <a:blip r:embed="rId16" cstate="print"/>
          <a:srcRect/>
          <a:stretch>
            <a:fillRect/>
          </a:stretch>
        </p:blipFill>
        <p:spPr bwMode="auto">
          <a:xfrm>
            <a:off x="4638675" y="4800600"/>
            <a:ext cx="923925" cy="1228726"/>
          </a:xfrm>
          <a:prstGeom prst="rect">
            <a:avLst/>
          </a:prstGeom>
          <a:noFill/>
        </p:spPr>
      </p:pic>
      <p:pic>
        <p:nvPicPr>
          <p:cNvPr id="11268" name="Picture 4" descr="http://tbn3.google.com/images?q=tbn:qeKjGe8j7wQL3M:http://www.twu.ca/life/parents/cookies-gngrsn.jpg">
            <a:hlinkClick r:id="rId17"/>
          </p:cNvPr>
          <p:cNvPicPr>
            <a:picLocks noChangeAspect="1" noChangeArrowheads="1"/>
          </p:cNvPicPr>
          <p:nvPr/>
        </p:nvPicPr>
        <p:blipFill>
          <a:blip r:embed="rId18" cstate="print"/>
          <a:srcRect/>
          <a:stretch>
            <a:fillRect/>
          </a:stretch>
        </p:blipFill>
        <p:spPr bwMode="auto">
          <a:xfrm>
            <a:off x="7543800" y="2971800"/>
            <a:ext cx="1181100" cy="1181101"/>
          </a:xfrm>
          <a:prstGeom prst="rect">
            <a:avLst/>
          </a:prstGeom>
          <a:noFill/>
        </p:spPr>
      </p:pic>
      <p:pic>
        <p:nvPicPr>
          <p:cNvPr id="11270" name="Picture 6" descr="http://tbn3.google.com/images?q=tbn:hevT8mM4uBCMMM:http://www.biblelife.org/beef-porterhouse.jpg">
            <a:hlinkClick r:id="rId19"/>
          </p:cNvPr>
          <p:cNvPicPr>
            <a:picLocks noChangeAspect="1" noChangeArrowheads="1"/>
          </p:cNvPicPr>
          <p:nvPr/>
        </p:nvPicPr>
        <p:blipFill>
          <a:blip r:embed="rId20" cstate="print"/>
          <a:srcRect/>
          <a:stretch>
            <a:fillRect/>
          </a:stretch>
        </p:blipFill>
        <p:spPr bwMode="auto">
          <a:xfrm>
            <a:off x="6096000" y="1143000"/>
            <a:ext cx="1238250" cy="11144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Technology Advancement</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6</a:t>
            </a:fld>
            <a:endParaRPr lang="en-US" altLang="zh-CN" dirty="0"/>
          </a:p>
        </p:txBody>
      </p:sp>
      <p:pic>
        <p:nvPicPr>
          <p:cNvPr id="1026" name="Picture 2"/>
          <p:cNvPicPr>
            <a:picLocks noChangeAspect="1" noChangeArrowheads="1"/>
          </p:cNvPicPr>
          <p:nvPr/>
        </p:nvPicPr>
        <p:blipFill>
          <a:blip r:embed="rId2" cstate="print"/>
          <a:srcRect/>
          <a:stretch>
            <a:fillRect/>
          </a:stretch>
        </p:blipFill>
        <p:spPr bwMode="auto">
          <a:xfrm>
            <a:off x="642910" y="1028271"/>
            <a:ext cx="7858180" cy="5591589"/>
          </a:xfrm>
          <a:prstGeom prst="rect">
            <a:avLst/>
          </a:prstGeom>
          <a:noFill/>
          <a:ln w="9525">
            <a:noFill/>
            <a:miter lim="800000"/>
            <a:headEnd/>
            <a:tailEnd/>
          </a:ln>
          <a:effectLst/>
        </p:spPr>
      </p:pic>
    </p:spTree>
    <p:extLst>
      <p:ext uri="{BB962C8B-B14F-4D97-AF65-F5344CB8AC3E}">
        <p14:creationId xmlns:p14="http://schemas.microsoft.com/office/powerpoint/2010/main" val="4928265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Rule</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60</a:t>
            </a:fld>
            <a:endParaRPr lang="en-US" altLang="zh-CN"/>
          </a:p>
        </p:txBody>
      </p:sp>
      <p:graphicFrame>
        <p:nvGraphicFramePr>
          <p:cNvPr id="5" name="Table 4"/>
          <p:cNvGraphicFramePr>
            <a:graphicFrameLocks noGrp="1"/>
          </p:cNvGraphicFramePr>
          <p:nvPr>
            <p:extLst>
              <p:ext uri="{D42A27DB-BD31-4B8C-83A1-F6EECF244321}">
                <p14:modId xmlns:p14="http://schemas.microsoft.com/office/powerpoint/2010/main" val="3821719834"/>
              </p:ext>
            </p:extLst>
          </p:nvPr>
        </p:nvGraphicFramePr>
        <p:xfrm>
          <a:off x="1143000" y="1600200"/>
          <a:ext cx="6781800" cy="2468880"/>
        </p:xfrm>
        <a:graphic>
          <a:graphicData uri="http://schemas.openxmlformats.org/drawingml/2006/table">
            <a:tbl>
              <a:tblPr firstRow="1">
                <a:tableStyleId>{775DCB02-9BB8-47FD-8907-85C794F793BA}</a:tableStyleId>
              </a:tblPr>
              <a:tblGrid>
                <a:gridCol w="1870841"/>
                <a:gridCol w="1247228"/>
                <a:gridCol w="1169276"/>
                <a:gridCol w="1325179"/>
                <a:gridCol w="1169276"/>
              </a:tblGrid>
              <a:tr h="0">
                <a:tc>
                  <a:txBody>
                    <a:bodyPr/>
                    <a:lstStyle/>
                    <a:p>
                      <a:pPr algn="ctr"/>
                      <a:r>
                        <a:rPr lang="en-US" dirty="0" smtClean="0"/>
                        <a:t>Transaction </a:t>
                      </a:r>
                      <a:r>
                        <a:rPr lang="en-US" dirty="0"/>
                        <a:t>ID</a:t>
                      </a:r>
                    </a:p>
                  </a:txBody>
                  <a:tcPr anchor="ctr">
                    <a:cell3D prstMaterial="dkEdge">
                      <a:bevel/>
                      <a:lightRig rig="flood" dir="t"/>
                    </a:cell3D>
                  </a:tcPr>
                </a:tc>
                <a:tc>
                  <a:txBody>
                    <a:bodyPr/>
                    <a:lstStyle/>
                    <a:p>
                      <a:pPr algn="ctr"/>
                      <a:r>
                        <a:rPr lang="en-US" dirty="0" smtClean="0"/>
                        <a:t>Milk</a:t>
                      </a:r>
                      <a:endParaRPr lang="en-US" dirty="0"/>
                    </a:p>
                  </a:txBody>
                  <a:tcPr anchor="ctr">
                    <a:cell3D prstMaterial="dkEdge">
                      <a:bevel/>
                      <a:lightRig rig="flood" dir="t"/>
                    </a:cell3D>
                  </a:tcPr>
                </a:tc>
                <a:tc>
                  <a:txBody>
                    <a:bodyPr/>
                    <a:lstStyle/>
                    <a:p>
                      <a:pPr algn="ctr"/>
                      <a:r>
                        <a:rPr lang="en-US" dirty="0" smtClean="0"/>
                        <a:t>Bread</a:t>
                      </a:r>
                      <a:endParaRPr lang="en-US" dirty="0"/>
                    </a:p>
                  </a:txBody>
                  <a:tcPr anchor="ctr">
                    <a:cell3D prstMaterial="dkEdge">
                      <a:bevel/>
                      <a:lightRig rig="flood" dir="t"/>
                    </a:cell3D>
                  </a:tcPr>
                </a:tc>
                <a:tc>
                  <a:txBody>
                    <a:bodyPr/>
                    <a:lstStyle/>
                    <a:p>
                      <a:pPr algn="ctr"/>
                      <a:r>
                        <a:rPr lang="en-US" dirty="0" smtClean="0"/>
                        <a:t>Butter</a:t>
                      </a:r>
                      <a:endParaRPr lang="en-US" dirty="0"/>
                    </a:p>
                  </a:txBody>
                  <a:tcPr anchor="ctr">
                    <a:cell3D prstMaterial="dkEdge">
                      <a:bevel/>
                      <a:lightRig rig="flood" dir="t"/>
                    </a:cell3D>
                  </a:tcPr>
                </a:tc>
                <a:tc>
                  <a:txBody>
                    <a:bodyPr/>
                    <a:lstStyle/>
                    <a:p>
                      <a:pPr algn="ctr"/>
                      <a:r>
                        <a:rPr lang="en-US" dirty="0" smtClean="0"/>
                        <a:t>Beer</a:t>
                      </a:r>
                      <a:endParaRPr lang="en-US" dirty="0"/>
                    </a:p>
                  </a:txBody>
                  <a:tcPr anchor="ctr">
                    <a:cell3D prstMaterial="dkEdge">
                      <a:bevel/>
                      <a:lightRig rig="flood" dir="t"/>
                    </a:cell3D>
                  </a:tcPr>
                </a:tc>
              </a:tr>
              <a:tr h="0">
                <a:tc>
                  <a:txBody>
                    <a:bodyPr/>
                    <a:lstStyle/>
                    <a:p>
                      <a:pPr algn="ctr"/>
                      <a:r>
                        <a:rPr lang="en-US"/>
                        <a:t>1</a:t>
                      </a:r>
                    </a:p>
                  </a:txBody>
                  <a:tcPr anchor="ctr">
                    <a:cell3D prstMaterial="dkEdge">
                      <a:bevel/>
                      <a:lightRig rig="flood" dir="t"/>
                    </a:cell3D>
                    <a:solidFill>
                      <a:schemeClr val="accent3">
                        <a:lumMod val="95000"/>
                      </a:schemeClr>
                    </a:solidFill>
                  </a:tcPr>
                </a:tc>
                <a:tc>
                  <a:txBody>
                    <a:bodyPr/>
                    <a:lstStyle/>
                    <a:p>
                      <a:pPr algn="ctr"/>
                      <a:r>
                        <a:rPr lang="en-US"/>
                        <a:t>1</a:t>
                      </a:r>
                    </a:p>
                  </a:txBody>
                  <a:tcPr anchor="ctr">
                    <a:cell3D prstMaterial="dkEdge">
                      <a:bevel/>
                      <a:lightRig rig="flood" dir="t"/>
                    </a:cell3D>
                    <a:solidFill>
                      <a:schemeClr val="accent3">
                        <a:lumMod val="95000"/>
                      </a:schemeClr>
                    </a:solidFill>
                  </a:tcPr>
                </a:tc>
                <a:tc>
                  <a:txBody>
                    <a:bodyPr/>
                    <a:lstStyle/>
                    <a:p>
                      <a:pPr algn="ctr"/>
                      <a:r>
                        <a:rPr lang="en-US"/>
                        <a:t>1</a:t>
                      </a:r>
                    </a:p>
                  </a:txBody>
                  <a:tcPr anchor="ctr">
                    <a:cell3D prstMaterial="dkEdge">
                      <a:bevel/>
                      <a:lightRig rig="flood" dir="t"/>
                    </a:cell3D>
                    <a:solidFill>
                      <a:schemeClr val="accent3">
                        <a:lumMod val="95000"/>
                      </a:schemeClr>
                    </a:solidFill>
                  </a:tcPr>
                </a:tc>
                <a:tc>
                  <a:txBody>
                    <a:bodyPr/>
                    <a:lstStyle/>
                    <a:p>
                      <a:pPr algn="ctr"/>
                      <a:r>
                        <a:rPr lang="en-US"/>
                        <a:t>0</a:t>
                      </a:r>
                    </a:p>
                  </a:txBody>
                  <a:tcPr anchor="ctr">
                    <a:cell3D prstMaterial="dkEdge">
                      <a:bevel/>
                      <a:lightRig rig="flood" dir="t"/>
                    </a:cell3D>
                    <a:solidFill>
                      <a:schemeClr val="accent3">
                        <a:lumMod val="95000"/>
                      </a:schemeClr>
                    </a:solidFill>
                  </a:tcPr>
                </a:tc>
                <a:tc>
                  <a:txBody>
                    <a:bodyPr/>
                    <a:lstStyle/>
                    <a:p>
                      <a:pPr algn="ctr"/>
                      <a:r>
                        <a:rPr lang="en-US"/>
                        <a:t>0</a:t>
                      </a:r>
                    </a:p>
                  </a:txBody>
                  <a:tcPr anchor="ctr">
                    <a:cell3D prstMaterial="dkEdge">
                      <a:bevel/>
                      <a:lightRig rig="flood" dir="t"/>
                    </a:cell3D>
                    <a:solidFill>
                      <a:schemeClr val="accent3">
                        <a:lumMod val="95000"/>
                      </a:schemeClr>
                    </a:solidFill>
                  </a:tcPr>
                </a:tc>
              </a:tr>
              <a:tr h="0">
                <a:tc>
                  <a:txBody>
                    <a:bodyPr/>
                    <a:lstStyle/>
                    <a:p>
                      <a:pPr algn="ctr"/>
                      <a:r>
                        <a:rPr lang="en-US"/>
                        <a:t>2</a:t>
                      </a:r>
                    </a:p>
                  </a:txBody>
                  <a:tcPr anchor="ctr">
                    <a:cell3D prstMaterial="dkEdge">
                      <a:bevel/>
                      <a:lightRig rig="flood" dir="t"/>
                    </a:cell3D>
                    <a:solidFill>
                      <a:schemeClr val="accent3">
                        <a:lumMod val="95000"/>
                      </a:schemeClr>
                    </a:solidFill>
                  </a:tcPr>
                </a:tc>
                <a:tc>
                  <a:txBody>
                    <a:bodyPr/>
                    <a:lstStyle/>
                    <a:p>
                      <a:pPr algn="ctr"/>
                      <a:r>
                        <a:rPr lang="en-US"/>
                        <a:t>0</a:t>
                      </a:r>
                    </a:p>
                  </a:txBody>
                  <a:tcPr anchor="ctr">
                    <a:cell3D prstMaterial="dkEdge">
                      <a:bevel/>
                      <a:lightRig rig="flood" dir="t"/>
                    </a:cell3D>
                    <a:solidFill>
                      <a:schemeClr val="accent3">
                        <a:lumMod val="95000"/>
                      </a:schemeClr>
                    </a:solidFill>
                  </a:tcPr>
                </a:tc>
                <a:tc>
                  <a:txBody>
                    <a:bodyPr/>
                    <a:lstStyle/>
                    <a:p>
                      <a:pPr algn="ctr"/>
                      <a:r>
                        <a:rPr lang="en-US"/>
                        <a:t>1</a:t>
                      </a:r>
                    </a:p>
                  </a:txBody>
                  <a:tcPr anchor="ctr">
                    <a:cell3D prstMaterial="dkEdge">
                      <a:bevel/>
                      <a:lightRig rig="flood" dir="t"/>
                    </a:cell3D>
                    <a:solidFill>
                      <a:schemeClr val="accent3">
                        <a:lumMod val="95000"/>
                      </a:schemeClr>
                    </a:solidFill>
                  </a:tcPr>
                </a:tc>
                <a:tc>
                  <a:txBody>
                    <a:bodyPr/>
                    <a:lstStyle/>
                    <a:p>
                      <a:pPr algn="ctr"/>
                      <a:r>
                        <a:rPr lang="en-US"/>
                        <a:t>1</a:t>
                      </a:r>
                    </a:p>
                  </a:txBody>
                  <a:tcPr anchor="ctr">
                    <a:cell3D prstMaterial="dkEdge">
                      <a:bevel/>
                      <a:lightRig rig="flood" dir="t"/>
                    </a:cell3D>
                    <a:solidFill>
                      <a:schemeClr val="accent3">
                        <a:lumMod val="95000"/>
                      </a:schemeClr>
                    </a:solidFill>
                  </a:tcPr>
                </a:tc>
                <a:tc>
                  <a:txBody>
                    <a:bodyPr/>
                    <a:lstStyle/>
                    <a:p>
                      <a:pPr algn="ctr"/>
                      <a:r>
                        <a:rPr lang="en-US"/>
                        <a:t>0</a:t>
                      </a:r>
                    </a:p>
                  </a:txBody>
                  <a:tcPr anchor="ctr">
                    <a:cell3D prstMaterial="dkEdge">
                      <a:bevel/>
                      <a:lightRig rig="flood" dir="t"/>
                    </a:cell3D>
                    <a:solidFill>
                      <a:schemeClr val="accent3">
                        <a:lumMod val="95000"/>
                      </a:schemeClr>
                    </a:solidFill>
                  </a:tcPr>
                </a:tc>
              </a:tr>
              <a:tr h="0">
                <a:tc>
                  <a:txBody>
                    <a:bodyPr/>
                    <a:lstStyle/>
                    <a:p>
                      <a:pPr algn="ctr"/>
                      <a:r>
                        <a:rPr lang="en-US"/>
                        <a:t>3</a:t>
                      </a:r>
                    </a:p>
                  </a:txBody>
                  <a:tcPr anchor="ctr">
                    <a:cell3D prstMaterial="dkEdge">
                      <a:bevel/>
                      <a:lightRig rig="flood" dir="t"/>
                    </a:cell3D>
                    <a:solidFill>
                      <a:schemeClr val="accent3">
                        <a:lumMod val="95000"/>
                      </a:schemeClr>
                    </a:solidFill>
                  </a:tcPr>
                </a:tc>
                <a:tc>
                  <a:txBody>
                    <a:bodyPr/>
                    <a:lstStyle/>
                    <a:p>
                      <a:pPr algn="ctr"/>
                      <a:r>
                        <a:rPr lang="en-US"/>
                        <a:t>0</a:t>
                      </a:r>
                    </a:p>
                  </a:txBody>
                  <a:tcPr anchor="ctr">
                    <a:cell3D prstMaterial="dkEdge">
                      <a:bevel/>
                      <a:lightRig rig="flood" dir="t"/>
                    </a:cell3D>
                    <a:solidFill>
                      <a:schemeClr val="accent3">
                        <a:lumMod val="95000"/>
                      </a:schemeClr>
                    </a:solidFill>
                  </a:tcPr>
                </a:tc>
                <a:tc>
                  <a:txBody>
                    <a:bodyPr/>
                    <a:lstStyle/>
                    <a:p>
                      <a:pPr algn="ctr"/>
                      <a:r>
                        <a:rPr lang="en-US" dirty="0"/>
                        <a:t>0</a:t>
                      </a:r>
                    </a:p>
                  </a:txBody>
                  <a:tcPr anchor="ctr">
                    <a:cell3D prstMaterial="dkEdge">
                      <a:bevel/>
                      <a:lightRig rig="flood" dir="t"/>
                    </a:cell3D>
                    <a:solidFill>
                      <a:schemeClr val="accent3">
                        <a:lumMod val="95000"/>
                      </a:schemeClr>
                    </a:solidFill>
                  </a:tcPr>
                </a:tc>
                <a:tc>
                  <a:txBody>
                    <a:bodyPr/>
                    <a:lstStyle/>
                    <a:p>
                      <a:pPr algn="ctr"/>
                      <a:r>
                        <a:rPr lang="en-US" dirty="0"/>
                        <a:t>0</a:t>
                      </a:r>
                    </a:p>
                  </a:txBody>
                  <a:tcPr anchor="ctr">
                    <a:cell3D prstMaterial="dkEdge">
                      <a:bevel/>
                      <a:lightRig rig="flood" dir="t"/>
                    </a:cell3D>
                    <a:solidFill>
                      <a:schemeClr val="accent3">
                        <a:lumMod val="95000"/>
                      </a:schemeClr>
                    </a:solidFill>
                  </a:tcPr>
                </a:tc>
                <a:tc>
                  <a:txBody>
                    <a:bodyPr/>
                    <a:lstStyle/>
                    <a:p>
                      <a:pPr algn="ctr"/>
                      <a:r>
                        <a:rPr lang="en-US"/>
                        <a:t>1</a:t>
                      </a:r>
                    </a:p>
                  </a:txBody>
                  <a:tcPr anchor="ctr">
                    <a:cell3D prstMaterial="dkEdge">
                      <a:bevel/>
                      <a:lightRig rig="flood" dir="t"/>
                    </a:cell3D>
                    <a:solidFill>
                      <a:schemeClr val="accent3">
                        <a:lumMod val="95000"/>
                      </a:schemeClr>
                    </a:solidFill>
                  </a:tcPr>
                </a:tc>
              </a:tr>
              <a:tr h="0">
                <a:tc>
                  <a:txBody>
                    <a:bodyPr/>
                    <a:lstStyle/>
                    <a:p>
                      <a:pPr algn="ctr"/>
                      <a:r>
                        <a:rPr lang="en-US" dirty="0"/>
                        <a:t>4</a:t>
                      </a:r>
                    </a:p>
                  </a:txBody>
                  <a:tcPr anchor="ctr">
                    <a:cell3D prstMaterial="dkEdge">
                      <a:bevel/>
                      <a:lightRig rig="flood" dir="t"/>
                    </a:cell3D>
                    <a:solidFill>
                      <a:schemeClr val="accent3">
                        <a:lumMod val="95000"/>
                      </a:schemeClr>
                    </a:solidFill>
                  </a:tcPr>
                </a:tc>
                <a:tc>
                  <a:txBody>
                    <a:bodyPr/>
                    <a:lstStyle/>
                    <a:p>
                      <a:pPr algn="ctr"/>
                      <a:r>
                        <a:rPr lang="en-US"/>
                        <a:t>1</a:t>
                      </a:r>
                    </a:p>
                  </a:txBody>
                  <a:tcPr anchor="ctr">
                    <a:cell3D prstMaterial="dkEdge">
                      <a:bevel/>
                      <a:lightRig rig="flood" dir="t"/>
                    </a:cell3D>
                    <a:solidFill>
                      <a:schemeClr val="accent3">
                        <a:lumMod val="95000"/>
                      </a:schemeClr>
                    </a:solidFill>
                  </a:tcPr>
                </a:tc>
                <a:tc>
                  <a:txBody>
                    <a:bodyPr/>
                    <a:lstStyle/>
                    <a:p>
                      <a:pPr algn="ctr"/>
                      <a:r>
                        <a:rPr lang="en-US"/>
                        <a:t>1</a:t>
                      </a:r>
                    </a:p>
                  </a:txBody>
                  <a:tcPr anchor="ctr">
                    <a:cell3D prstMaterial="dkEdge">
                      <a:bevel/>
                      <a:lightRig rig="flood" dir="t"/>
                    </a:cell3D>
                    <a:solidFill>
                      <a:schemeClr val="accent3">
                        <a:lumMod val="95000"/>
                      </a:schemeClr>
                    </a:solidFill>
                  </a:tcPr>
                </a:tc>
                <a:tc>
                  <a:txBody>
                    <a:bodyPr/>
                    <a:lstStyle/>
                    <a:p>
                      <a:pPr algn="ctr"/>
                      <a:r>
                        <a:rPr lang="en-US"/>
                        <a:t>1</a:t>
                      </a:r>
                    </a:p>
                  </a:txBody>
                  <a:tcPr anchor="ctr">
                    <a:cell3D prstMaterial="dkEdge">
                      <a:bevel/>
                      <a:lightRig rig="flood" dir="t"/>
                    </a:cell3D>
                    <a:solidFill>
                      <a:schemeClr val="accent3">
                        <a:lumMod val="95000"/>
                      </a:schemeClr>
                    </a:solidFill>
                  </a:tcPr>
                </a:tc>
                <a:tc>
                  <a:txBody>
                    <a:bodyPr/>
                    <a:lstStyle/>
                    <a:p>
                      <a:pPr algn="ctr"/>
                      <a:r>
                        <a:rPr lang="en-US"/>
                        <a:t>0</a:t>
                      </a:r>
                    </a:p>
                  </a:txBody>
                  <a:tcPr anchor="ctr">
                    <a:cell3D prstMaterial="dkEdge">
                      <a:bevel/>
                      <a:lightRig rig="flood" dir="t"/>
                    </a:cell3D>
                    <a:solidFill>
                      <a:schemeClr val="accent3">
                        <a:lumMod val="95000"/>
                      </a:schemeClr>
                    </a:solidFill>
                  </a:tcPr>
                </a:tc>
              </a:tr>
              <a:tr h="0">
                <a:tc>
                  <a:txBody>
                    <a:bodyPr/>
                    <a:lstStyle/>
                    <a:p>
                      <a:pPr algn="ctr"/>
                      <a:r>
                        <a:rPr lang="en-US" dirty="0"/>
                        <a:t>5</a:t>
                      </a:r>
                    </a:p>
                  </a:txBody>
                  <a:tcPr anchor="ctr">
                    <a:cell3D prstMaterial="dkEdge">
                      <a:bevel/>
                      <a:lightRig rig="flood" dir="t"/>
                    </a:cell3D>
                    <a:solidFill>
                      <a:schemeClr val="accent3">
                        <a:lumMod val="95000"/>
                      </a:schemeClr>
                    </a:solidFill>
                  </a:tcPr>
                </a:tc>
                <a:tc>
                  <a:txBody>
                    <a:bodyPr/>
                    <a:lstStyle/>
                    <a:p>
                      <a:pPr algn="ctr"/>
                      <a:r>
                        <a:rPr lang="en-US"/>
                        <a:t>0</a:t>
                      </a:r>
                    </a:p>
                  </a:txBody>
                  <a:tcPr anchor="ctr">
                    <a:cell3D prstMaterial="dkEdge">
                      <a:bevel/>
                      <a:lightRig rig="flood" dir="t"/>
                    </a:cell3D>
                    <a:solidFill>
                      <a:schemeClr val="accent3">
                        <a:lumMod val="95000"/>
                      </a:schemeClr>
                    </a:solidFill>
                  </a:tcPr>
                </a:tc>
                <a:tc>
                  <a:txBody>
                    <a:bodyPr/>
                    <a:lstStyle/>
                    <a:p>
                      <a:pPr algn="ctr"/>
                      <a:r>
                        <a:rPr lang="en-US"/>
                        <a:t>1</a:t>
                      </a:r>
                    </a:p>
                  </a:txBody>
                  <a:tcPr anchor="ctr">
                    <a:cell3D prstMaterial="dkEdge">
                      <a:bevel/>
                      <a:lightRig rig="flood" dir="t"/>
                    </a:cell3D>
                    <a:solidFill>
                      <a:schemeClr val="accent3">
                        <a:lumMod val="95000"/>
                      </a:schemeClr>
                    </a:solidFill>
                  </a:tcPr>
                </a:tc>
                <a:tc>
                  <a:txBody>
                    <a:bodyPr/>
                    <a:lstStyle/>
                    <a:p>
                      <a:pPr algn="ctr"/>
                      <a:r>
                        <a:rPr lang="en-US"/>
                        <a:t>0</a:t>
                      </a:r>
                    </a:p>
                  </a:txBody>
                  <a:tcPr anchor="ctr">
                    <a:cell3D prstMaterial="dkEdge">
                      <a:bevel/>
                      <a:lightRig rig="flood" dir="t"/>
                    </a:cell3D>
                    <a:solidFill>
                      <a:schemeClr val="accent3">
                        <a:lumMod val="95000"/>
                      </a:schemeClr>
                    </a:solidFill>
                  </a:tcPr>
                </a:tc>
                <a:tc>
                  <a:txBody>
                    <a:bodyPr/>
                    <a:lstStyle/>
                    <a:p>
                      <a:pPr algn="ctr"/>
                      <a:r>
                        <a:rPr lang="en-US" dirty="0"/>
                        <a:t>0</a:t>
                      </a:r>
                    </a:p>
                  </a:txBody>
                  <a:tcPr anchor="ctr">
                    <a:cell3D prstMaterial="dkEdge">
                      <a:bevel/>
                      <a:lightRig rig="flood" dir="t"/>
                    </a:cell3D>
                    <a:solidFill>
                      <a:schemeClr val="accent3">
                        <a:lumMod val="95000"/>
                      </a:schemeClr>
                    </a:solidFill>
                  </a:tcPr>
                </a:tc>
              </a:tr>
            </a:tbl>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730597124"/>
              </p:ext>
            </p:extLst>
          </p:nvPr>
        </p:nvGraphicFramePr>
        <p:xfrm>
          <a:off x="2262188" y="5013325"/>
          <a:ext cx="4360862" cy="565150"/>
        </p:xfrm>
        <a:graphic>
          <a:graphicData uri="http://schemas.openxmlformats.org/presentationml/2006/ole">
            <mc:AlternateContent xmlns:mc="http://schemas.openxmlformats.org/markup-compatibility/2006">
              <mc:Choice xmlns:v="urn:schemas-microsoft-com:vml" Requires="v">
                <p:oleObj spid="_x0000_s17040" name="公式" r:id="rId3" imgW="1765080" imgH="228600" progId="Equation.3">
                  <p:embed/>
                </p:oleObj>
              </mc:Choice>
              <mc:Fallback>
                <p:oleObj name="公式" r:id="rId3" imgW="1765080" imgH="228600" progId="Equation.3">
                  <p:embed/>
                  <p:pic>
                    <p:nvPicPr>
                      <p:cNvPr id="0" name="Picture 6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188" y="5013325"/>
                        <a:ext cx="4360862"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DM Techniques – Regression</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61</a:t>
            </a:fld>
            <a:endParaRPr lang="en-US" altLang="zh-CN"/>
          </a:p>
        </p:txBody>
      </p:sp>
      <p:graphicFrame>
        <p:nvGraphicFramePr>
          <p:cNvPr id="10" name="对象 9"/>
          <p:cNvGraphicFramePr>
            <a:graphicFrameLocks noChangeAspect="1"/>
          </p:cNvGraphicFramePr>
          <p:nvPr/>
        </p:nvGraphicFramePr>
        <p:xfrm>
          <a:off x="3276600" y="1295400"/>
          <a:ext cx="2454835" cy="673100"/>
        </p:xfrm>
        <a:graphic>
          <a:graphicData uri="http://schemas.openxmlformats.org/presentationml/2006/ole">
            <mc:AlternateContent xmlns:mc="http://schemas.openxmlformats.org/markup-compatibility/2006">
              <mc:Choice xmlns:v="urn:schemas-microsoft-com:vml" Requires="v">
                <p:oleObj spid="_x0000_s87327" name="公式" r:id="rId3" imgW="787058" imgH="215806" progId="Equation.3">
                  <p:embed/>
                </p:oleObj>
              </mc:Choice>
              <mc:Fallback>
                <p:oleObj name="公式" r:id="rId3" imgW="787058" imgH="215806" progId="Equation.3">
                  <p:embed/>
                  <p:pic>
                    <p:nvPicPr>
                      <p:cNvPr id="0" name="Picture 12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295400"/>
                        <a:ext cx="2454835"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228130622"/>
              </p:ext>
            </p:extLst>
          </p:nvPr>
        </p:nvGraphicFramePr>
        <p:xfrm>
          <a:off x="685800" y="2133600"/>
          <a:ext cx="5700713" cy="3948113"/>
        </p:xfrm>
        <a:graphic>
          <a:graphicData uri="http://schemas.openxmlformats.org/presentationml/2006/ole">
            <mc:AlternateContent xmlns:mc="http://schemas.openxmlformats.org/markup-compatibility/2006">
              <mc:Choice xmlns:v="urn:schemas-microsoft-com:vml" Requires="v">
                <p:oleObj spid="_x0000_s87328" name="公式" r:id="rId5" imgW="2362200" imgH="1803400" progId="Equation.3">
                  <p:embed/>
                </p:oleObj>
              </mc:Choice>
              <mc:Fallback>
                <p:oleObj name="公式" r:id="rId5" imgW="2362200" imgH="1803400" progId="Equation.3">
                  <p:embed/>
                  <p:pic>
                    <p:nvPicPr>
                      <p:cNvPr id="0" name="Picture 12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133600"/>
                        <a:ext cx="5700713" cy="394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2" descr="File:Linear regression.sv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30518" y="2133600"/>
            <a:ext cx="3580082"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Overfitting – Regression</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62</a:t>
            </a:fld>
            <a:endParaRPr lang="en-US" altLang="zh-CN"/>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2318" y="2133600"/>
            <a:ext cx="8028282" cy="2590800"/>
          </a:xfrm>
          <a:prstGeom prst="rect">
            <a:avLst/>
          </a:prstGeom>
          <a:noFill/>
          <a:ln w="9525">
            <a:noFill/>
            <a:miter lim="800000"/>
            <a:headEnd/>
            <a:tailEnd/>
          </a:ln>
          <a:effectLst/>
        </p:spPr>
      </p:pic>
      <p:sp>
        <p:nvSpPr>
          <p:cNvPr id="7" name="TextBox 6"/>
          <p:cNvSpPr txBox="1"/>
          <p:nvPr/>
        </p:nvSpPr>
        <p:spPr>
          <a:xfrm>
            <a:off x="5772116" y="3571876"/>
            <a:ext cx="300082" cy="369332"/>
          </a:xfrm>
          <a:prstGeom prst="rect">
            <a:avLst/>
          </a:prstGeom>
          <a:noFill/>
        </p:spPr>
        <p:txBody>
          <a:bodyPr wrap="none" rtlCol="0">
            <a:spAutoFit/>
          </a:bodyPr>
          <a:lstStyle/>
          <a:p>
            <a:r>
              <a:rPr lang="en-US" altLang="zh-CN" dirty="0" smtClean="0">
                <a:solidFill>
                  <a:schemeClr val="tx1">
                    <a:lumMod val="50000"/>
                  </a:schemeClr>
                </a:solidFill>
              </a:rPr>
              <a:t>y</a:t>
            </a:r>
            <a:endParaRPr lang="zh-CN" altLang="en-US" dirty="0">
              <a:solidFill>
                <a:schemeClr val="tx1">
                  <a:lumMod val="50000"/>
                </a:schemeClr>
              </a:solidFill>
            </a:endParaRPr>
          </a:p>
        </p:txBody>
      </p:sp>
      <p:sp>
        <p:nvSpPr>
          <p:cNvPr id="8" name="TextBox 7"/>
          <p:cNvSpPr txBox="1"/>
          <p:nvPr/>
        </p:nvSpPr>
        <p:spPr>
          <a:xfrm>
            <a:off x="6429388" y="4274114"/>
            <a:ext cx="300082" cy="369332"/>
          </a:xfrm>
          <a:prstGeom prst="rect">
            <a:avLst/>
          </a:prstGeom>
          <a:noFill/>
        </p:spPr>
        <p:txBody>
          <a:bodyPr wrap="none" rtlCol="0">
            <a:spAutoFit/>
          </a:bodyPr>
          <a:lstStyle/>
          <a:p>
            <a:r>
              <a:rPr lang="en-US" altLang="zh-CN" dirty="0" smtClean="0">
                <a:solidFill>
                  <a:schemeClr val="tx1">
                    <a:lumMod val="50000"/>
                  </a:schemeClr>
                </a:solidFill>
              </a:rPr>
              <a:t>x</a:t>
            </a:r>
            <a:endParaRPr lang="zh-CN" altLang="en-US"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dirty="0" smtClean="0"/>
              <a:t>Seeing is Knowing</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63</a:t>
            </a:fld>
            <a:endParaRPr lang="en-US" altLang="zh-CN"/>
          </a:p>
        </p:txBody>
      </p:sp>
      <p:pic>
        <p:nvPicPr>
          <p:cNvPr id="1026" name="Picture 2" descr="http://lsdis.cs.uga.edu/projects/semdis/swetodblp/equivalent-classes_swetodblp_schem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219200"/>
            <a:ext cx="8008112" cy="42672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Dashboard</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64</a:t>
            </a:fld>
            <a:endParaRPr lang="en-US" altLang="zh-CN"/>
          </a:p>
        </p:txBody>
      </p:sp>
      <p:pic>
        <p:nvPicPr>
          <p:cNvPr id="1026" name="Picture 2" descr="http://www.emanbass.com/images/pic2_L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1016690"/>
            <a:ext cx="8182004" cy="530791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65</a:t>
            </a:fld>
            <a:endParaRPr lang="en-US" altLang="zh-CN"/>
          </a:p>
        </p:txBody>
      </p:sp>
      <p:pic>
        <p:nvPicPr>
          <p:cNvPr id="20482" name="Picture 2" descr="http://www.johanrooms.com/wp-content/uploads/2012/08/SNAG-0034.jp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303421"/>
      </p:ext>
    </p:extLst>
  </p:cSld>
  <p:clrMapOvr>
    <a:masterClrMapping/>
  </p:clrMapOvr>
  <p:transition spd="slow">
    <p:pu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Preprocessing</a:t>
            </a:r>
            <a:endParaRPr lang="en-US" dirty="0"/>
          </a:p>
        </p:txBody>
      </p:sp>
      <p:sp>
        <p:nvSpPr>
          <p:cNvPr id="3" name="Content Placeholder 2"/>
          <p:cNvSpPr>
            <a:spLocks noGrp="1"/>
          </p:cNvSpPr>
          <p:nvPr>
            <p:ph idx="1"/>
          </p:nvPr>
        </p:nvSpPr>
        <p:spPr>
          <a:xfrm>
            <a:off x="609600" y="1228724"/>
            <a:ext cx="8023225" cy="5324476"/>
          </a:xfrm>
        </p:spPr>
        <p:txBody>
          <a:bodyPr>
            <a:normAutofit fontScale="55000" lnSpcReduction="20000"/>
          </a:bodyPr>
          <a:lstStyle/>
          <a:p>
            <a:pPr>
              <a:lnSpc>
                <a:spcPct val="120000"/>
              </a:lnSpc>
            </a:pPr>
            <a:r>
              <a:rPr lang="en-US" sz="2900" dirty="0" smtClean="0"/>
              <a:t>Real data are often surprisingly dirty.</a:t>
            </a:r>
          </a:p>
          <a:p>
            <a:pPr lvl="1">
              <a:lnSpc>
                <a:spcPct val="120000"/>
              </a:lnSpc>
            </a:pPr>
            <a:r>
              <a:rPr lang="en-US" sz="2900" dirty="0" smtClean="0"/>
              <a:t>A Major Challenge for Data Mining</a:t>
            </a:r>
          </a:p>
          <a:p>
            <a:endParaRPr lang="en-US" sz="2900" dirty="0" smtClean="0"/>
          </a:p>
          <a:p>
            <a:r>
              <a:rPr lang="en-US" sz="2900" dirty="0" smtClean="0"/>
              <a:t>Typical Issues</a:t>
            </a:r>
          </a:p>
          <a:p>
            <a:pPr lvl="1">
              <a:lnSpc>
                <a:spcPct val="120000"/>
              </a:lnSpc>
            </a:pPr>
            <a:r>
              <a:rPr lang="en-US" sz="2900" dirty="0" smtClean="0"/>
              <a:t>Missing Attribute Values</a:t>
            </a:r>
          </a:p>
          <a:p>
            <a:pPr lvl="1">
              <a:lnSpc>
                <a:spcPct val="120000"/>
              </a:lnSpc>
            </a:pPr>
            <a:r>
              <a:rPr lang="en-US" sz="2900" dirty="0" smtClean="0"/>
              <a:t>Different Coding/Naming Schemes</a:t>
            </a:r>
          </a:p>
          <a:p>
            <a:pPr lvl="1">
              <a:lnSpc>
                <a:spcPct val="120000"/>
              </a:lnSpc>
            </a:pPr>
            <a:r>
              <a:rPr lang="en-US" sz="2900" dirty="0" smtClean="0"/>
              <a:t>Infeasible Values</a:t>
            </a:r>
          </a:p>
          <a:p>
            <a:pPr lvl="1">
              <a:lnSpc>
                <a:spcPct val="120000"/>
              </a:lnSpc>
            </a:pPr>
            <a:r>
              <a:rPr lang="en-US" altLang="zh-CN" sz="2900" dirty="0"/>
              <a:t>Inconsistent Data</a:t>
            </a:r>
          </a:p>
          <a:p>
            <a:pPr lvl="1">
              <a:lnSpc>
                <a:spcPct val="120000"/>
              </a:lnSpc>
            </a:pPr>
            <a:r>
              <a:rPr lang="en-US" sz="2900" dirty="0" smtClean="0"/>
              <a:t>Outliers</a:t>
            </a:r>
          </a:p>
          <a:p>
            <a:endParaRPr lang="en-US" sz="2900" dirty="0" smtClean="0"/>
          </a:p>
          <a:p>
            <a:r>
              <a:rPr lang="en-US" sz="2900" dirty="0" smtClean="0"/>
              <a:t>Data Quality</a:t>
            </a:r>
          </a:p>
          <a:p>
            <a:pPr lvl="1">
              <a:lnSpc>
                <a:spcPct val="120000"/>
              </a:lnSpc>
            </a:pPr>
            <a:r>
              <a:rPr lang="en-US" sz="2900" dirty="0" smtClean="0"/>
              <a:t>Accuracy</a:t>
            </a:r>
          </a:p>
          <a:p>
            <a:pPr lvl="1">
              <a:lnSpc>
                <a:spcPct val="120000"/>
              </a:lnSpc>
            </a:pPr>
            <a:r>
              <a:rPr lang="en-US" sz="2900" dirty="0" smtClean="0"/>
              <a:t>Completeness</a:t>
            </a:r>
          </a:p>
          <a:p>
            <a:pPr lvl="1">
              <a:lnSpc>
                <a:spcPct val="120000"/>
              </a:lnSpc>
            </a:pPr>
            <a:r>
              <a:rPr lang="en-US" sz="2900" dirty="0" smtClean="0"/>
              <a:t>Consistency</a:t>
            </a:r>
          </a:p>
          <a:p>
            <a:pPr lvl="1">
              <a:lnSpc>
                <a:spcPct val="120000"/>
              </a:lnSpc>
            </a:pPr>
            <a:r>
              <a:rPr lang="en-US" sz="2900" dirty="0" smtClean="0"/>
              <a:t>Interpretability</a:t>
            </a:r>
          </a:p>
          <a:p>
            <a:pPr lvl="1">
              <a:lnSpc>
                <a:spcPct val="120000"/>
              </a:lnSpc>
            </a:pPr>
            <a:r>
              <a:rPr lang="en-US" sz="2900" dirty="0" smtClean="0"/>
              <a:t>Credibility</a:t>
            </a:r>
          </a:p>
          <a:p>
            <a:pPr lvl="1">
              <a:lnSpc>
                <a:spcPct val="120000"/>
              </a:lnSpc>
            </a:pPr>
            <a:r>
              <a:rPr lang="en-US" sz="2900" dirty="0" smtClean="0"/>
              <a:t>Timeliness</a:t>
            </a:r>
          </a:p>
          <a:p>
            <a:pPr lvl="1">
              <a:buNone/>
            </a:pP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66</a:t>
            </a:fld>
            <a:endParaRPr lang="en-US" altLang="zh-CN" dirty="0"/>
          </a:p>
        </p:txBody>
      </p:sp>
      <p:pic>
        <p:nvPicPr>
          <p:cNvPr id="5" name="Picture 3"/>
          <p:cNvPicPr>
            <a:picLocks noChangeAspect="1" noChangeArrowheads="1"/>
          </p:cNvPicPr>
          <p:nvPr/>
        </p:nvPicPr>
        <p:blipFill>
          <a:blip r:embed="rId2" cstate="print"/>
          <a:srcRect/>
          <a:stretch>
            <a:fillRect/>
          </a:stretch>
        </p:blipFill>
        <p:spPr bwMode="auto">
          <a:xfrm>
            <a:off x="5940152" y="4077072"/>
            <a:ext cx="2038350" cy="1981200"/>
          </a:xfrm>
          <a:prstGeom prst="rect">
            <a:avLst/>
          </a:prstGeom>
          <a:noFill/>
          <a:ln w="9525">
            <a:noFill/>
            <a:miter lim="800000"/>
            <a:headEnd/>
            <a:tailEnd/>
          </a:ln>
          <a:effectLst/>
        </p:spPr>
      </p:pic>
      <p:pic>
        <p:nvPicPr>
          <p:cNvPr id="860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1268760"/>
            <a:ext cx="3096344" cy="248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Preprocessing</a:t>
            </a:r>
            <a:endParaRPr lang="en-US" dirty="0"/>
          </a:p>
        </p:txBody>
      </p:sp>
      <p:sp>
        <p:nvSpPr>
          <p:cNvPr id="3" name="Content Placeholder 2"/>
          <p:cNvSpPr>
            <a:spLocks noGrp="1"/>
          </p:cNvSpPr>
          <p:nvPr>
            <p:ph idx="1"/>
          </p:nvPr>
        </p:nvSpPr>
        <p:spPr>
          <a:xfrm>
            <a:off x="609600" y="1228724"/>
            <a:ext cx="8023225" cy="4936580"/>
          </a:xfrm>
        </p:spPr>
        <p:txBody>
          <a:bodyPr>
            <a:normAutofit/>
          </a:bodyPr>
          <a:lstStyle/>
          <a:p>
            <a:r>
              <a:rPr lang="en-US" sz="1600" dirty="0" smtClean="0">
                <a:latin typeface="Arial" pitchFamily="34" charset="0"/>
                <a:cs typeface="Arial" pitchFamily="34" charset="0"/>
              </a:rPr>
              <a:t>Data Cleaning</a:t>
            </a:r>
          </a:p>
          <a:p>
            <a:pPr lvl="1"/>
            <a:r>
              <a:rPr lang="en-US" sz="1600" dirty="0" smtClean="0">
                <a:latin typeface="Arial" pitchFamily="34" charset="0"/>
                <a:cs typeface="Arial" pitchFamily="34" charset="0"/>
              </a:rPr>
              <a:t>Fill in missing values.</a:t>
            </a:r>
          </a:p>
          <a:p>
            <a:pPr lvl="1"/>
            <a:r>
              <a:rPr lang="en-US" sz="1600" dirty="0" smtClean="0">
                <a:latin typeface="Arial" pitchFamily="34" charset="0"/>
                <a:cs typeface="Arial" pitchFamily="34" charset="0"/>
              </a:rPr>
              <a:t>Correct inconsistent data.</a:t>
            </a:r>
          </a:p>
          <a:p>
            <a:pPr lvl="1"/>
            <a:r>
              <a:rPr lang="en-US" sz="1600" dirty="0" smtClean="0">
                <a:latin typeface="Arial" pitchFamily="34" charset="0"/>
                <a:cs typeface="Arial" pitchFamily="34" charset="0"/>
              </a:rPr>
              <a:t>Identify outliers and noisy data.</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Data Integration</a:t>
            </a:r>
          </a:p>
          <a:p>
            <a:pPr lvl="1"/>
            <a:r>
              <a:rPr lang="en-US" sz="1600" dirty="0" smtClean="0">
                <a:latin typeface="Arial" pitchFamily="34" charset="0"/>
                <a:cs typeface="Arial" pitchFamily="34" charset="0"/>
              </a:rPr>
              <a:t>Combine data from different sources.</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Data Transformation</a:t>
            </a:r>
          </a:p>
          <a:p>
            <a:pPr lvl="1"/>
            <a:r>
              <a:rPr lang="en-US" sz="1600" dirty="0" smtClean="0">
                <a:latin typeface="Arial" pitchFamily="34" charset="0"/>
                <a:cs typeface="Arial" pitchFamily="34" charset="0"/>
              </a:rPr>
              <a:t>Normalization</a:t>
            </a:r>
          </a:p>
          <a:p>
            <a:pPr lvl="1"/>
            <a:r>
              <a:rPr lang="en-US" sz="1600" dirty="0" smtClean="0">
                <a:latin typeface="Arial" pitchFamily="34" charset="0"/>
                <a:cs typeface="Arial" pitchFamily="34" charset="0"/>
              </a:rPr>
              <a:t>Aggregation</a:t>
            </a:r>
          </a:p>
          <a:p>
            <a:pPr lvl="1"/>
            <a:r>
              <a:rPr lang="en-US" sz="1600" dirty="0" smtClean="0">
                <a:latin typeface="Arial" pitchFamily="34" charset="0"/>
                <a:cs typeface="Arial" pitchFamily="34" charset="0"/>
              </a:rPr>
              <a:t>Type Conversion</a:t>
            </a: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Data Reduction</a:t>
            </a:r>
          </a:p>
          <a:p>
            <a:pPr lvl="1"/>
            <a:r>
              <a:rPr lang="en-US" sz="1600" dirty="0" smtClean="0">
                <a:latin typeface="Arial" pitchFamily="34" charset="0"/>
                <a:cs typeface="Arial" pitchFamily="34" charset="0"/>
              </a:rPr>
              <a:t>Feature Selection</a:t>
            </a:r>
          </a:p>
          <a:p>
            <a:pPr lvl="1"/>
            <a:r>
              <a:rPr lang="en-US" sz="1600" dirty="0" smtClean="0">
                <a:latin typeface="Arial" pitchFamily="34" charset="0"/>
                <a:cs typeface="Arial" pitchFamily="34" charset="0"/>
              </a:rPr>
              <a:t>Sampling</a:t>
            </a:r>
            <a:endParaRPr lang="en-US" sz="1600" dirty="0">
              <a:latin typeface="Arial" pitchFamily="34" charset="0"/>
              <a:cs typeface="Arial" pitchFamily="34" charset="0"/>
            </a:endParaRPr>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67</a:t>
            </a:fld>
            <a:endParaRPr lang="en-US" altLang="zh-CN" dirty="0"/>
          </a:p>
        </p:txBody>
      </p:sp>
      <p:sp>
        <p:nvSpPr>
          <p:cNvPr id="97282" name="AutoShape 2" descr="data:image/jpeg;base64,/9j/4AAQSkZJRgABAQAAAQABAAD/2wCEAAkGBhQQEBISEBIRFBQSFRYWExYXFhgWFBgUFRoXFhcSGBgYGzIeFxojGRUXHzIhIycpLCwsFiAxNzAqNSYrLCwBCQoKDgwOGg8PGislHyU1KiosLDI0LSwyNCo1MiosLywvKi0pNDQuLCwtLCksKiwuLzQtLiwpKSwvLC8vLCwvLP/AABEIAPIA0AMBIgACEQEDEQH/xAAcAAEAAwEBAQEBAAAAAAAAAAAABQYHBAMBAgj/xABHEAACAQMCAwYBCgIGCAcBAAABAgMABBESIQUGMQcTIkFRYRQWIzJCVHGBkZPSM6E1UmJygrEVU3N0krPB0RckY6Ky0+E0/8QAGwEBAAIDAQEAAAAAAAAAAAAAAAMEAQUGAgf/xAA2EQABAwIEAwUIAQMFAAAAAAABAAIDBBEFEiExQVGRExRhcaEGMlKBscHR8OEiQvEVM2KC0v/aAAwDAQACEQMRAD8A3GlKURKV8ZsDJ2Aqg8wdrkMLFLZO+YHBcnTHt/Vxu/37D3NRySNjF3FW6Sinq3ZYW3/eav8ASscPbHd/6q1/4JP/ALKn+BdsEcjBLqLus7a1OpP8QIyo99/wqFtXE42utnN7PV0Tc2S/kb+n4WiUr8o4YAgggjII3BB6EGv1VpaFKUrM+J9rEsV1LAIIiI5njBLNkhWK5/lUUkrY/eV6joJ6wkQi9tTqAtMpSlSqilKVTuaO0yCzYxxgzyjqFOEU+jPvv7AH3xXh72sF3FWaalmqn5IW3P70VxpWPSdsd0SdMNsB5ArIT+esZ/KpPg/bLlgt3AAD1eInb/A3l/i/A1XFZETa620ns7Xsbmyg+AIutOpXhY3yTxrLEwdHGVYdCP8Aofbyr3q3utC5pabHdKUrnv8AiEdvG0szhEQZZj0/7k+WBuaE2RrS4gNFyV0UrMOLdsuGItYARvhpSdz5HQvQf4vyqOi7ZLoHxw2xHoA6n8y5/wAqqGsiBtdb5ns7XvbmygeBIutgpVR5V7SIL1hGwMMx+ijHUreytgZPsQPbNW6rDHteLtK1FRSy0z+zmbY/vVKUpXtV0pSlEWd9rnMjRRpaxtgzAtLjOe76BPuY5z7Ljoahezzs9S6T4m6yYiSI0Bxr0nBZiN9OQRgYOQfxjO1OUnicgJyFSML7DSGx+bE/jWtcoRBbC0CjA7iI/iyhj/Mmta1omndm2C7WeV2HYTEINHP1J46i/XYeS8vkPY6NHwsOMYzp8X/F9LPvms1547O2tpEazSWSOUkBAC7owydOwyVx0PXY5rROcubxw5I3MRk7xiuA2nGBnPQ5qqf+NS/ZG/VH7KknEHuu0PkquEnFRaeIF7TfQuFj1PNWTs5juUsxFdxuhjbEerGTHgEDrkYORuBtgeVWmqxyZzsOJGYCEx91o6vqzr1f2Rj6P86s9WYSMgym4WixFsgqX9q0NcTcgeOvM+aV/PHMP9I3P+9S/wDNav6Hr+eOYf6Ruf8Aepf+a1VK73WrovZT/dl8gv6GFfa+CvtbBceqr2jcxtZ2fzRxJM2hD5qMEs49wNvvYVm/IPJX+kJGeUlYY/pY+kzHcID5epP/AHyJztpc97ajOwSQge5Kgn+Q/KrL2UQBeHKQN3kkZvc505/JR+Va1w7Woyu2C7SGQ4fg4mi0e82v1+w6lSltyNYxrpFrCR6sNZ/NsmqPz72bLEgnskfAIDxDL/SOAydW6kDG/WtB5m458FbPcFC+gqNIOnOpgvXB9ao3/jUv2Rv1R+ypZxABkdp8lRwp2KOd3iC7xexu7Q+Gp8d129lNpdwLLHcQypEcPHrGnDZwyhSdQz16Y2999Aql8qdpAv7gQC3MeVZtRcN9HG2NI9aulTU+XIA03C12LibvTnTsDHGxsPruUrGe1bmIz3Xw6n5u36gHYykeI7egOn28VbNX888VHecRlD76rlg3uDIR5e1QVriGBo4ra+zELHVDpXf2jTzP8XV/5J7Mou5Se8Uu7gMsZOEVTuurH0jjf03xirTd8iWMq6TaxL7oNDD8V+/7qnRX2rDIGNblstPUYpVTSmQvI5AEgDyWCc6cqNw24UKxMb5aFujDSRlTj6wyNx6g7dBrnI/MBvbNJGOZFykvT6a48WB0yCD+NV7tlhBtIXx4hNgH2ZHJ/wDiPyrw7F5T3NyufCJEIHuVIJ/9o/KqkY7KoLBsV0Va812ENqJPfabX+dvXS/iFo9KUrYri0pSlEWR9sXCStxFcADTImgkD66ZO/uVIx/dPpVm7LuY0ntFtywEsAxpJ3ZMkqy+oA2Ppgeoqzcd4HHeQNDMMq24I+krDo6n1FYxxnkW8sZCyI7qpys0WTgD6xC+JD/L3Na6RroZe0aLg7rsqOWDEqEUUr8r2+6Tx5emhHzWw8wcsw3yotwGIQkrpbTuRis87QeS7SytQ8OoSF1ADSZyu+ohT18qrh5/vwug3MgwCpyE1en0iurPvnNeVpy5fX8mru5pCTgySZA/F39PQVFLMyXRrNSr9DhlTQEOmqA2Nutrmx62+6uHYp1vPuh/zlrUaq3InJf8Ao5HLSa5JdOvH0Bp1YC5GT9I7n8hVT7U7q5S8QQPcKvcLkRs4XVrkz9HbOMVaY4wQjMFo6mJmK4m8RPAB4+QAWq1/PHMP9I3P+9S/81q2nkd3bh9uZS5cq2ouSWzqbrq3rHeYLCQ8QuSI5CDcykHS2Md42/Soaw5mNKv+zjBDUzxk7adCt/FfajuYmYWdyU1BhBKVK51atDYIxvnPpWW9nt5dNxGETPclMSZDtIV/hvjOo461bkmyPDbbrQUmGmpgknDgMlzbnpdWHti4SXt4p1H8Fir/AN2TABPsGUD/AB1wdkPMaKr2kjaWZtcWTsxIAZB77AgeeTWl3lok0bRyKGRwVYHzB6isa5n7M7i2kLWyvNETldO8q+eGUbk+6+nl0qtOx0cnasF+a3OF1EFXRnD6h2U7tPr1vfzBWvcZ4RHdwtDNko2M4OD4SGG/3iqNzP2d2VtaTSrrVkRimqTYvjYYPU58qpEPPN/CO7+IlGPJwrMPxdSeleC2d9xFwdNxOfJjkqM/2j4VG3t0qOSojk2Zcq/R4PVUZu6oDYwb6E6+d7DXzUx2Tf0iP9lJ/wBK2yqJyF2ePZSfETyAyaSoRd1UN1yx6n7tvc149rNxOi23w7TLkyau7LjyTGdP49amhvBCS4LV4l2eKYk1kLxYi1+FxcrQawLnvh7W3EZ+o1P3qEAjZ/FkfcSRn1FaX2VzSvZyGdpWbv2AMhYtp0R9NW+M5/nXZzvyYvEYhghJo892x6HPVGx9U469R+YOZmGeIObvuvGG1DcKr3Rym7fdJ+hUhyxzAl7bJMhGojEi/wBVx9JfuzuM9QRUtX8+zcMvuGyE6Z4Tg+NM6SB18a+Ej/KvWfne/nHdm4lOfJAFY7HO8ag4qNtblFntN1cl9me1fnp5G5Dr5D5XurD2ucxLLJHbRsGEWWkIOR3h2C+mVGf+LHrVm7JuFmKxMjDBncsPXQoCr+GQxH31TOU+zOe5cPco0MIO4YaZH9lU7r95x12zWywQLGiogAVFCqB0AAwAPwFeqdjnyGV4tyUWL1EFNSNw+ndmtq4+v16WsvSlYhzbe3gvrkRyXYQSNpCtIFx7YOMVtsX0R9wqxFN2hItstNXYcaSON5cDnF/Lb8r9UpSp1q0pSlEXzSPSvtKURKUpREpXncXCxqzyMqKoyzMQqgDqSTsBVZk7UeGhyvxkZwQCyrI0YLYx86qlMb9dWPyrIF1gmytVK8ra6SVQ8bq6tuGVgykexGxr1rCylKUoi+FRX3FKURKUpREpSlETFfAtfaURKUpREpSlESlKURKUpREpSlESoTmvmqPh8IZ8tJISsEQ+lJJjOP7KjqzHYD3IBm6xDjXEWur25mkOdEskEIxgJFC5TA/vOrMT5nHkoq3R03eJQzhufJUq6qFLCX8dh5rjubq5u/FxCczHOpYwNNvHvqAWMfTI8mfJxXjNeEHREutxjIzpVAempsbdOgBPtjeuXiXFEWQQmVIsrqdiwUhc4Crn6xwd/IDPUivkV2W+atYm8vnHRwgZwWXChTJM7ddKqSevTJrpTJT0rS1pDQOp/K5QQ1Na8OILiegHieA/z5+MMs1ksyxTzgz/ADj29mO71aARr2y6LgnLArnbqQBUDwrtD4l8VH8HNca3YKkRkknDk7BSszMD18sfhV1flktFCkU0xlnl7q4EaNDPNJjUIpDJ4raNI1diNOyjOk+dl7IeC2tnNLbtABeIZCJXUGTQhVHi1ZIUqXU+HAdJY28yBy89Q2VxyNsPX5n7LsoaJ9Owdo/M63PQeQH1K1K2ZiilxpYqCw64bG4z54NelKVXUyUpSiJSlKIlKUoiUpSiJSlKIlKUoiUpSiJSlKIlKUoiViPP1lLaXkqRxsfi5C9s2MoC66pSx6AJJqYjrh12O5rbqoPataTaLeeIr3UTFJ8/SRZ3hUTgYwwQBsgnHiycgGpGTyQXdFvYhRSU0dTZku1wVntvwmO3mtpca5BMiSO27SCY90dWdtmZGA+rp297fPcQrcSfE3DWmq0dLe4JAVJZWxKVY/QmCLHp3yQXx0NQthwqRrpUmLd3EFlXWgWR3DDQMoTGQhAY40tnRlcbm2M+kEk4AGSfYVrIi9urzc6rohTh0ZY3QaeihuIA3V0LyKNzEjqFUO1vcTJGoHfa/JmZdI1adUZ3K5r14PxFrji8E/dvAxuZ0eI4J7t7NSC5UaTlrZWBUke+cgdGtmiDmQRgguSVXwodwMk6QQMZJyM5qMkvo+Hy2swliZnkd3kuZ+7EgEMiDMixNgDvdkRAPFsBk1Ya8kqCamayMuHJa9Ssjuef7u+Uy2V1ZW1uraDK7pGgfCkjvLhS777DFumzjckHEZbczXcUjTx8TS8MLsZYg0i5jwWbMUiBXQAr85DpEY8RVlyVnWpW30rh4HxmO8t4rmA5jmUMueoz1U46MDkEeoNd1ESlKURKUpREpSlESlKURKUpREpSlESlKURKjuPcZFpCZCpdyVSKMEBpJnOlIlJ2BJ8+gAJOwNSNZ9zjzAy3XzeGkhC29nHgkPxG6B8beWmGHSxONhOwzviiKI45zFcNd/CwXF5cXcZ1zpbtDbWVspUnDyyQsXAVurE5I6BgFEJdnijloZOP8IHeeEwvPExw4/hsO48WQcdN81MvwMtLHwS2kkOf/M8augcSSGQ6jCzgfSk1dDvox1Gqovn67sra7i4bbWnBQvd65HuVKhJGOyGWI6kYqik6vIjJwaIuDifK/EYY4/gpbaSVSuRbX80rvpwctDcNocbHZfU7Yrguu16SGLupbVlvEOiUP4YwynBJXOrP9nbHrUlYcCityWuuXluEfURNYzSXMRwT9FDIdAx7jp08hH8xcJ4FcSCaK5uIZBJEJbSRZQxUFVkjUshZHC5AGWGU0jA3HksB3U7KiRnulXLgL/GWdpNPhyUWQjYIZB5lRsdJ3A6AgHqARRe0mP4q8QMStva6I5X8IzLL840as3hD90MjWVXKEZBO/ivLb2cM7peXiR2nEza3KI5QC3bAS5GGCh852OQdS9MHMnPwn4QSpLDG11ZRsLuHBCcS4azBvitQ6SofHq3YFAc5XA8Njsbqear7SPIB5r0jvFsoD8HCLcQg/EqR3d4FByBcX0ifNtKACsUClj9U43r9cj29/wASWV7dAI3fUZpZZ3WK4B2uYzKxka4RNKjSdJUYc74rr4F2VRX0pmMzzcNhANtjInlXGoW7MR9BMsmRv4iARvjSOQbyOVbh4gUXWgiixpjjttAe30IAAA6SGQ+epyCfCAJVRXFy7yff8OhZLe7tJQ0jymKS3eNA0m7Ro6Skxpnp4DjJ2PSvODjU92oee6+EJlkgFpaqsly00TaHUyyKdQGNWpEVVVslseKp2743NNO9vYJGTEcTzy6jDG5AYQqikNNJggkBlChhk5OmqNZa7Pi9330Uc00gieGOMsrTzSZIkiR3YwQjRJ3rMzLmKNgAVVaIrRf95wtY7hJpHtmkiW6jupjI0SyskQlilbJBVmBZCzAjOnB63Gsc7QuYWhLLPdmW5GD8JEqf6PjGM91ciXefUPUhhnUFTAq+dnHEviOGwSay+dexcSPGuttEDv1ZkTSpJ3OMnrWLg6L2WOaA4jQ7Kz0qpce7UuH2cvcyT65R9JIlaUoAcMX0DC6RkkE5wp26Znb7mC3gt/iZZo0gKhhIW8JDDK6f62R0AyTWV4UhSojlzmq34hG0lq5YKQG1IyMMgMDpcA6SDsehwfQ1L0RKUpREpSlESlKURKUqM4rzFFbMFk7xnKlgscbyHA230rhcnYaiM4PocFkAnQLn5s5kWxgL5TvH1LCHYIhkCM+XYkBUVUZic5wuBlioOYQczW6Si6WSK9lt2+F4fAjqHmupjquL9lye6V3LAMdtK9d1NS3OQm4qY2hxAkSOIxcRapO+fA78KHxGUUHSxyQWJwPC1U9OTXvGj4eYkj+Gj0QLECdTS473ic8pAPd+E4jzlmAQbAmvIcCbBSOhe1uZw0UpZXd3OvwXCmJmu3klv+IsMJI5yshgIGRCp+bV1AyR4cbtULzLyILG7eNvhHQRQyAGCQL42aJlUhy4CmPOSXPzmWPnW2co8tGyiIkaN5WwCUTu0WNMiKCNSSVjQE4BJJLOx3Yk1XtQs/8AzFu4XPeQTxsdWM6WiZFAyOuuQ59huKr1ZIhcQtXiJLaZzhwt9Rf0WX23CGiIkhtmQ9ddpduh1ZIxh8Yxk9Dtk/h1QNMk8c7S8ZMkR1RtI0dyA2CmcHWAcM3Uee1SPD1QMcYDaR4QFAGMAkhdskj+s3lUhWhNZI02BPU/clci7Ep4zlBPU/clVuVHdL1Ga8I4g6PclrTxMyNrQ5XAXDEnZR91feNzNK8BknuddtEYUaKzdG7pl0FHdQCwK5HX6zdMmrHSs9/l5n0/CyMXqPiPp/5XCnPd4scSQSXSpAV0JFYqihVBUIQzAMmNsHPkeoBHhwLmiTh1wtzIJQhinjYSiCOMAiW6WKOOI5B7wEKrHHzhUadVStfmSMMMMAR6EAjbcbGvbcRkDgTqFIzG5mvBdqP3kAu7jXHZ4ktuE8PfXPIEe5njfxPPP88+l1HhDajK0nkhGPbk4nyvPy7Cb6KUSPNGbe4IUIkJlxpuFJ8UmmQL9LqOuPLw5PWLhnEhcuAtvKjRk9Ft3kKHvT/6baApPRNWdhWz8V4elzbywyYKSoynfyYYzkdMdcj0rdwSNmb2gP8AH8ruIK+KohaYRp/dzLuIPgNgPnxVE7IuTY4bWO+kGqadS0Zbfu4mOVx/bYYZm65OPKqBzn2gzXnEZ7ThT91FNpSaRdjIYgweckDKro8ORuyxL7Cs64lxq5USWzTsU7xtapJmJ2z1wjd2wyC2R1LE71pHCrMQRveSCO3aUpJMdTEpGoQiLBByznJYDG7gDoMWAABYL3JI6Rxc7f8Af0LmEFvwy0M0RkDBDkONDSyOGRNQK6gNmYKCAMZIzvUZwFp+KvC9zrMNpGkFsukvEpVQDI2o+IgKGOep0joAK4+KTScSkkjm8LRWnf22SAH0Is0jYUkAyQh2xk6SirnY1c+CWQt7WGJ0fSkas+GXwyYWYsRkOH1MAACc7bAHJyvCvPZgjGa/YqygfCx7sGOtIi5XOSThZk3PUk9av9Q/KnCPhrZQylZJCZZgWDESOBlMjbCgBBjyQdepmKIlKUoiUpSiJSlKIhrJeIcXCvcM0uJJryYMRhjHFC7wq2lhsNFuFzgjW+2c4rWqzbtBhaF7iQQyKJUSVJ4ojLmaDSQkoVSR/DTDN4dORkFa8PFwrVK8Mfc8lw3D/DRaxcO3dthhKQ5dmxiLwrlX3AGkfW3Vq7+WuZu4Hfqjva3JEkigZmhkwEdyoPiUBBqQZZWVsBskDi5YvI14lEsbxOHurjAGHIZ7YTNKDqOCGDLqHlPp2yc2y/5J+deS0mEHesXlQxiSMyEjVKo1AoxA33Kk4JXOrVG1ptcK1PMwu7N40+6s8UoZQykFWAII3BB3BB8xVF7VkCrZS6ZXZZ3QLGpc4eCV2bSo1HAizt5Zq6cPshBFHEpJWNFQE4yQoABOBjO3kBUJzmN7BhnUt9BpIJH0hJGw28irsp9jUkjA9paeK080TZWOjdsRZZFZaWkwpDaDhhkkhgCACus6D/ZKrjON8HEoRWgOkd5cGG84UHZCAZyLeaJdSghg7ESjOMbICMDpXBb8k8MuSTZzMhUHIt7kso305MTFkXDKfqjJznNaeXCydWu6rmp8Ac43ZJ1H3/hU2lW2TsqYE93fzadsB4YXYeu6qo/lXLL2V3OTo4lGF8tVoCfzEoH8qrf6XN4fvyVE4DVc29T+FXKVOXPZdeKjMOIwkqpIBs8AkDOCe+OPvwarnD7gyQxOcZeNHOOmWUMcfnVaekkgAL7aqjV4fNSAGS2vJe5GetRPM3P1zYcPexTOiXwW8oOHihAxJb/gCoQ9QpI+qKlqhOcOGfEWrIoJk1IYlAJZpCdIRQNyW1EYqShmMUoHA6FS4TVOgqGgbO0I+nRUrktO9kMTRLKiEXBGlmfMQKiJQuRpdnQNlT9FT5VL9pFwSFRIGSOOVw8uchpnSORoyQfpbgkEnov3V6dnFmvdSsCXmkYxxwIwEsmEIK4A1BSZAS2MLoydga1/i3ZcsnBGsV0m4/j684DXfUny8ByYxnouOuK6lfQFjnBuDtxGG1kdQptVMOp2ASeNX1R7Yz4O8dWPQhY1GDkjWOUeXRcXRkCKIIJQ8h0gd5cKFKRqQPEEYB2J+sEXyIETybyPdPHFG0JtURBG8roqzAYDSLD4iWZpCx1sAowCA/nrljYpBGscShEXoB7kkn3JJJJPUkmiLopSlESlKURKUpREpSlESlKUReK2aCQyhE7wqFL6RrKg5ClupGT0r2pSiJUDzkQsMMjDPd3dmVycAF7iKIk/csjVPVVu0+APwm7DAEKqPg7gmORHAI81yoyPMZrB0CwTYXUjYxyC+uywPdNFbGM4GC478SYPrgR5H3etVTh/Dp/iYEk7hYBfX0sUiLIZw/fzy/DlvoorqzZOMFUK9SDVXg5kvbaQi3uJCi/UmBnQ7YChnIZfLpKPu6mp6z7Qm0qt3Yo6q4kDWrg+PVrEgjk0keIknDtnPnk1UjrYXje3mtbDilNKB/VYngdP49V38L5iL8afebupu9tkBjkEWbQBxIkmnu2YubtSAScIvTGK77fTCLjvzcx3BhnlkfVq7xB1eIglcR+HSuAUD9PESY8c78JeNFaR4BDKJ9LQzRlZdRkYt4MHxM5O5GSTnzriuOcODy6+94ozloZIEJJDRpNjWUZYgdRAUam1Hwj3zbBB2WyDg7UFSrc3BoLkpIXki4YJyrI4GsLIdZBAHiOOmMgHHQ4oPDodEMSZzojRc+ulQM/yq28x87WMsF40NxJM9zaGCOJIZGy2JsOp0efejOTjCD3qsouAB6AD8q0uKuBDQPH7LlvaF4IjaDz+y+16cMi7y/4fHkjVchyQAdoI5JQPbLKo+7NedSPJkOvi9uNRHdW9zLjHXJiiG/l/EY/h71r6Fuadq0+FMz1bB8+gJWsJbKpyqqD6gAGvSlK6tfQkpSlESlKURKUpREpSlESlKURKUpREpSlESojm+BpOH3qR/Te2nVd8eJo3A38tyN6l68byDvI3TONasueuNQIzjz60RYTO6sYnGMNg6thswU5ySCNseftpbpXcrZGfWuDhbhrW3JLL81HuCfJB18sYB67fyrvjTAA9PYD+QGK4x+mnJfMZRY5eVwv1mma+UqNQL7mvlKUWUqxdmkOq/unz/CtoVA/2skzEk+oES7f2qrtXDsrh/wD7pM9Z448Y/wBXBE+rOfPvsf4fetlhjbz35AreYE3NVX5An6D7q+0pSulXcJSlKIlKUoiUpSiJSlKIlKUoiUpSiJSlKIlfDX2lEWE3MSp3yeUNxOi5CgfNzuqgAsABjAAyNhXQvp7e/wDmf+9evHogLm+RFPhuZCV2OppAkzfT2wTKdj9221c9u4xgfV28h026LsN8jboQR5VyVSLSOHiV85rm5Z5B/wAnfVelKUqqqKUpSiJWh9mtsFsA2CDNNPIckHrK6qwx5FEU/jWdTSaVZgCSoJAHUkDIA9z0rXOWeHG2s7aFsaooY0bACguqgMcDYZbJ/Gt1hLdXO8gun9no/wCp7/IfvRSdKUrerrUpSlESlKURKUpREpSlESlR03Mdqhw91bKfQyoD+Ravx8qrP7Xa/rR/urznbzU4p5jqGHoVKUqL+VVn9rtf1o/3U+VVn9rtf1o/3Uzt5p3ab4D0KlKVF/Kqz+12v60f7qfKqz+12v60f7qZ2807tN8B6FSlKi/lVZ/a7X9aP91PlVZ/a7X9aP8AdTO3mndpvgPQqH5p5DW6k+IgkEE5AVyV1xyqPoiRQwOpegcHIBwdQwKz2fgN5bY76zuDqzl4SLpAFyNyPncb5wVPt5ita+VVn9rtf1o/3V8+VVn9rtf1o/3VVmp4JdXb81QqcFFSbvjdfmAVi68wW5ODMiH0kJib06SAGupL2NgCskZB6EOpH5g1rU/MFi4Kvc2TBgQQ0sTAg7EEE7jfpUb3XBvThP5W1UHYZFwf9FqXeyrj7uYf9b/hZrJxKJSA0sQJ6AuoJ+4E717cPL3LabaGecjOSiEIDjOkyPpQE46Fv8xWmWV5wuAloX4bGT1KNAh9eq13fKmz+12v60f7q9Nw2Ee8+/QL1H7LW9/Oflb7FVHlrkScyRy3gijRSG7gHvXLDde8ceAYYBsKGzgb1odRfyqs/tdr+tH+6nyqs/tdr+tH+6tlE2KJuVlgFvIMOdTsyRRkDyKlKVF/Kqz+12v60f7qfKqz+12v60f7qlzt5qfu03wHoVKUqL+VVn9rtf1o/wB1PlVZ/a7X9aP91M7ead2m+A9CpSlRfyqs/tdr+tH+6nyqs/tdr+tH+6mdvNO7TfAehUpSov5VWf2u1/Wj/dT5VWf2u1/Wj/dTO3mndpvgPQqUpUX8qrP7Xa/rR/ur9R8zWrEBbq2JPQCaMk/hqpnbzTu03wHoV/OWaZpU8OUZGHgdHbFsVQdWN0CVUZ2yuN650NLtl9lkmji982/QPuFA5pmp6/5YWNZNN5avJCPHGGZTtsQjOoWQj0Bz/lXnb8qyPZtdgjC6iEwdTIhRXkHlpBfB+4+lZ7N2yjFXDYOvuQNiNTtuPXZQuaZqxcO5RWVLctdQxvdZ7qNlkJJDmMDKqQMstfm35VHd657mKD56SEBldsvHp1bopGPEOtZ7Ny8mtgBIvqNNj47aa7Hbkq/mmanrTk+R7uW1ZkQw6u8c5KAAgBtt8MSuPPf768bPliR5J1kZIVtjieR86VOrSF8IJZiQcAdcVjs3cl673Br/AFDYH5Hbr9xzCh80zU9Dyr3k8EUNzbyCckK6lvCVGSHQgOvttvXJxLhkMSBo7uKY5A0qkqnG/iy6geX86FhAustqo3ODRe58D4jXTTY78lGZpmp7hfKL3HwumRF+LM4XOcL3A1HVj19q5rzl6SKB5ZCAY7g27JvqDhdROemNsU7N1r2WBVwl2TNry+ZH1BCis0zXXwnhb3MywxY1NncnCgAZZmPkAATXbxHgKRxmSK7tptDBWVSyvvtlVcDvB7rn8umA0kXXt08bXhhOv7a/K/C+6h80zU1dcrSR2aXRIw+klMHUqOXCSHy0sYzj7x612wck6+7RbqHvpYVmSErIGIZO8C6tOnOM+dehG7kojWwAXzcxseG/DYc9lWM0zVj4fygsqW5a6hje5HzUbLJk+NowMqpAyy14cE5SlummUFUMPhOrzlJIWIY+sSD7bU7N2mm6GtgAcS62XfccbctddNFB5pmpbhnLxljeWWWOCJGCF5NW8hGe7VVBLMBufQV0Qcqh5zGLm3KCFpu9Usy92m5yoGpWAB8JGawI3FenVcTSQTtvofrbfw3UDmma7+KcPii091cxz5znSsi6cYxnWozn29KkrTk8ssXeXEEMlwA0MbltTKdlJIUhA3lk70DCTYLLqqJjQ9xsD4G/S11Xs0zUje8DeGISSYB76SFk+sHiCls+X1v5VLR8ljv5rd7uFJIS2VKSHKogkZwQuMYztnPh+6gjcdF5dWQtGYnTXYE7WB2HC4VYzTNWG15SEpXurmFlaR41fDKPm4RMWwwBA309OoqvVgtI3Usc7JCQ07eY58/IpXbwbiXw1xFMF1d06tjpnB3GfLauKlYBsbhe3sD2lrtjoreOLWMMNwsXeS9+riOOSCMNEzrpDGYksQvkF/8A2vaHnK3jkiiFurQRxCAyEyBzG4+eOgPpJLM53Hp6DFKpUvbOG1lQOGxOvnLj87cLcLcPqb3V14bzuLdLWBHfuVWVJ8DS4DyOVljYeIMFYHqPSvvBOZY4LfuUvJYSs8j6hbrLrRggUkM3hPhJ/GqTSgncFh2FwOv4m52Nzcm5BBHE+nJXO95tth8U0cHeG6lUusmVHdoqnVmNgQzy6nIG3T0r5d8y21wZhKrxrdxwtKUXJjuISwDBS3jRlO++d/WqbSnbO/f3xKyMMhFrE3535Wt4aZW8OAvdXe35ntYriyK5YW7MZJRBHEWBXSqhEOTjHVjnJNR/NHGhcRKPjJJyr5CtbJCBsQW1Kd/THvVYpWDM4iyyzDomPbICbjyPEnlpudrK2cI5khiSxD6vmPje8wuf46aUxvvv1r3PGob61t7aVzFMZg08ukFSqRsgmOWG+kKD/dJqmUoJja3D/H4R2HRl2cEh2pB5G7j9XHTwHJSfL3FFt5w8il42V45ADhtEilG0n1AbP4eXWpmfiNmlq1tGzy94y6ZGt443iQOrsS4Jd2xkelVOlYbIWiyllpGSvDySNvTUdL8N9jcK6XHOUErzxm3VIZYzCrgyFwkY+YOgvpGllQ7D165Of2vPAZVtmkkW3a0jhZlXEkcqR4LLggspYYIJwQapFK9du9V/9Lp7W18Nb2PPW+ug6bK+8E5wjht7VBdzRdyCJI1t0kD/ADjPs7HK5UgVwjm23hRVgtlbNw9wQ5de7YMe5VSjAtpT12yTiqhSnbutZBhcGYuN9Tc8OZ4AE78SrfdcbtJxLExkijecXMTrGH0yOiiWJoywBXI2wa6rfm23W6V0LRhbaWLvVgjUtK+cS90nhwM9CfqjNUalO2dusnDIiMpJta3DiLE7cel9bKf5r4qLjuyLqS4K6h4oFh0g46aT4s/9K614lZT/AA8tyZ0kgjSN40QMsoiGEKuWGglQAcj7vWqrSvPaG5Km7kwMawEi17EWG+40FvTx3Vqk41b3iOt00kBNzJOCiCUETBQUxkEEaBvvnPSvL5So/EJ7pgypKk4UdSNcTRrnHuRn0qtUrPauWBQRC4F7EEW5A2vbzsN7+CUpSoleSlKURKUpREpSlESlKURKUpREpSlESlKURKUpREpSlESlKURKUpREpSlESlKURf/Z"/>
          <p:cNvSpPr>
            <a:spLocks noChangeAspect="1" noChangeArrowheads="1"/>
          </p:cNvSpPr>
          <p:nvPr/>
        </p:nvSpPr>
        <p:spPr bwMode="auto">
          <a:xfrm>
            <a:off x="63500" y="-1114425"/>
            <a:ext cx="1981200" cy="23050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7410" name="Picture 2" descr="http://neptunetrust.com/yahoo_site_admin/assets/images/cleansing_1.17343402_std.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088" y="1340768"/>
            <a:ext cx="2743200" cy="1785896"/>
          </a:xfrm>
          <a:prstGeom prst="rect">
            <a:avLst/>
          </a:prstGeom>
          <a:noFill/>
          <a:extLst>
            <a:ext uri="{909E8E84-426E-40DD-AFC4-6F175D3DCCD1}">
              <a14:hiddenFill xmlns:a14="http://schemas.microsoft.com/office/drawing/2010/main">
                <a:solidFill>
                  <a:srgbClr val="FFFFFF"/>
                </a:solidFill>
              </a14:hiddenFill>
            </a:ext>
          </a:extLst>
        </p:spPr>
      </p:pic>
      <p:pic>
        <p:nvPicPr>
          <p:cNvPr id="860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9951" y="3891347"/>
            <a:ext cx="3451473" cy="203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p:cTn id="7" dur="500" fill="hold"/>
                                        <p:tgtEl>
                                          <p:spTgt spid="86018"/>
                                        </p:tgtEl>
                                        <p:attrNameLst>
                                          <p:attrName>ppt_w</p:attrName>
                                        </p:attrNameLst>
                                      </p:cBhvr>
                                      <p:tavLst>
                                        <p:tav tm="0">
                                          <p:val>
                                            <p:fltVal val="0"/>
                                          </p:val>
                                        </p:tav>
                                        <p:tav tm="100000">
                                          <p:val>
                                            <p:strVal val="#ppt_w"/>
                                          </p:val>
                                        </p:tav>
                                      </p:tavLst>
                                    </p:anim>
                                    <p:anim calcmode="lin" valueType="num">
                                      <p:cBhvr>
                                        <p:cTn id="8" dur="500" fill="hold"/>
                                        <p:tgtEl>
                                          <p:spTgt spid="86018"/>
                                        </p:tgtEl>
                                        <p:attrNameLst>
                                          <p:attrName>ppt_h</p:attrName>
                                        </p:attrNameLst>
                                      </p:cBhvr>
                                      <p:tavLst>
                                        <p:tav tm="0">
                                          <p:val>
                                            <p:fltVal val="0"/>
                                          </p:val>
                                        </p:tav>
                                        <p:tav tm="100000">
                                          <p:val>
                                            <p:strVal val="#ppt_h"/>
                                          </p:val>
                                        </p:tav>
                                      </p:tavLst>
                                    </p:anim>
                                    <p:animEffect transition="in" filter="fade">
                                      <p:cBhvr>
                                        <p:cTn id="9"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68</a:t>
            </a:fld>
            <a:endParaRPr lang="en-US" altLang="zh-CN"/>
          </a:p>
        </p:txBody>
      </p:sp>
      <p:pic>
        <p:nvPicPr>
          <p:cNvPr id="5" name="Picture 2" descr="http://4.bp.blogspot.com/-VBx4r_I3-0o/UVl5cCcGKOI/AAAAAAAADCs/nj5mMcBDNzE/s1600/brea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2783310"/>
            <a:ext cx="2381719" cy="2270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Internet Privacy</a:t>
            </a:r>
            <a:endParaRPr lang="zh-CN" altLang="en-US" dirty="0"/>
          </a:p>
        </p:txBody>
      </p:sp>
      <p:pic>
        <p:nvPicPr>
          <p:cNvPr id="5" name="内容占位符 4" descr="a70ea5d7dbdd477d9e3bc2e0a2bfa286-1.gif"/>
          <p:cNvPicPr>
            <a:picLocks noGrp="1" noChangeAspect="1"/>
          </p:cNvPicPr>
          <p:nvPr>
            <p:ph idx="1"/>
          </p:nvPr>
        </p:nvPicPr>
        <p:blipFill>
          <a:blip r:embed="rId3" cstate="print"/>
          <a:stretch>
            <a:fillRect/>
          </a:stretch>
        </p:blipFill>
        <p:spPr>
          <a:xfrm>
            <a:off x="785786" y="1357298"/>
            <a:ext cx="7677347" cy="4786346"/>
          </a:xfrm>
        </p:spPr>
      </p:pic>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69</a:t>
            </a:fld>
            <a:endParaRPr lang="en-US" altLang="zh-C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Technology Advancement</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7</a:t>
            </a:fld>
            <a:endParaRPr lang="en-US" altLang="zh-CN" dirty="0"/>
          </a:p>
        </p:txBody>
      </p:sp>
      <p:pic>
        <p:nvPicPr>
          <p:cNvPr id="2050" name="Picture 2"/>
          <p:cNvPicPr>
            <a:picLocks noChangeAspect="1" noChangeArrowheads="1"/>
          </p:cNvPicPr>
          <p:nvPr/>
        </p:nvPicPr>
        <p:blipFill>
          <a:blip r:embed="rId2" cstate="print"/>
          <a:srcRect/>
          <a:stretch>
            <a:fillRect/>
          </a:stretch>
        </p:blipFill>
        <p:spPr bwMode="auto">
          <a:xfrm>
            <a:off x="689467" y="1000108"/>
            <a:ext cx="7883061" cy="5572164"/>
          </a:xfrm>
          <a:prstGeom prst="rect">
            <a:avLst/>
          </a:prstGeom>
          <a:noFill/>
          <a:ln w="9525">
            <a:noFill/>
            <a:miter lim="800000"/>
            <a:headEnd/>
            <a:tailEnd/>
          </a:ln>
          <a:effectLst/>
        </p:spPr>
      </p:pic>
    </p:spTree>
    <p:extLst>
      <p:ext uri="{BB962C8B-B14F-4D97-AF65-F5344CB8AC3E}">
        <p14:creationId xmlns:p14="http://schemas.microsoft.com/office/powerpoint/2010/main" val="15062613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70</a:t>
            </a:fld>
            <a:endParaRPr lang="en-US" altLang="zh-CN"/>
          </a:p>
        </p:txBody>
      </p:sp>
      <p:pic>
        <p:nvPicPr>
          <p:cNvPr id="8601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8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221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Privacy Protection</a:t>
            </a:r>
            <a:endParaRPr lang="zh-CN" altLang="en-US" dirty="0"/>
          </a:p>
        </p:txBody>
      </p:sp>
      <p:sp>
        <p:nvSpPr>
          <p:cNvPr id="3" name="内容占位符 2"/>
          <p:cNvSpPr>
            <a:spLocks noGrp="1"/>
          </p:cNvSpPr>
          <p:nvPr>
            <p:ph idx="1"/>
          </p:nvPr>
        </p:nvSpPr>
        <p:spPr>
          <a:xfrm>
            <a:off x="609600" y="1228725"/>
            <a:ext cx="8153400" cy="4921250"/>
          </a:xfrm>
        </p:spPr>
        <p:txBody>
          <a:bodyPr>
            <a:normAutofit fontScale="62500" lnSpcReduction="20000"/>
          </a:bodyPr>
          <a:lstStyle/>
          <a:p>
            <a:pPr algn="just">
              <a:lnSpc>
                <a:spcPct val="120000"/>
              </a:lnSpc>
            </a:pPr>
            <a:r>
              <a:rPr lang="en-US" altLang="zh-CN" dirty="0" smtClean="0"/>
              <a:t>Data: A Double-Edged Sword</a:t>
            </a:r>
          </a:p>
          <a:p>
            <a:pPr lvl="1" algn="just">
              <a:lnSpc>
                <a:spcPct val="120000"/>
              </a:lnSpc>
            </a:pPr>
            <a:r>
              <a:rPr lang="en-US" altLang="zh-CN" dirty="0" smtClean="0"/>
              <a:t>People can benefit greatly from data analysis.</a:t>
            </a:r>
          </a:p>
          <a:p>
            <a:pPr lvl="1" algn="just">
              <a:lnSpc>
                <a:spcPct val="120000"/>
              </a:lnSpc>
            </a:pPr>
            <a:r>
              <a:rPr lang="en-US" altLang="zh-CN" dirty="0" smtClean="0"/>
              <a:t>The consequence of information leakage can be catastrophic.</a:t>
            </a:r>
          </a:p>
          <a:p>
            <a:pPr algn="just">
              <a:lnSpc>
                <a:spcPct val="110000"/>
              </a:lnSpc>
            </a:pPr>
            <a:endParaRPr lang="en-US" altLang="zh-CN" dirty="0" smtClean="0"/>
          </a:p>
          <a:p>
            <a:pPr algn="just">
              <a:lnSpc>
                <a:spcPct val="110000"/>
              </a:lnSpc>
            </a:pPr>
            <a:r>
              <a:rPr lang="en-US" altLang="zh-CN" dirty="0" smtClean="0"/>
              <a:t>People may be reluctant to give sensitive information due to privacy concerns.</a:t>
            </a:r>
          </a:p>
          <a:p>
            <a:pPr lvl="1" algn="just">
              <a:lnSpc>
                <a:spcPct val="110000"/>
              </a:lnSpc>
            </a:pPr>
            <a:r>
              <a:rPr lang="en-US" altLang="zh-CN" dirty="0" smtClean="0"/>
              <a:t>Drug, Tax, Sexuality …</a:t>
            </a:r>
          </a:p>
          <a:p>
            <a:endParaRPr lang="en-US" altLang="zh-CN" dirty="0" smtClean="0"/>
          </a:p>
          <a:p>
            <a:pPr algn="just">
              <a:lnSpc>
                <a:spcPct val="120000"/>
              </a:lnSpc>
            </a:pPr>
            <a:r>
              <a:rPr lang="en-US" altLang="zh-CN" dirty="0" smtClean="0"/>
              <a:t>How to find out the percentage of people with a certain attribute?</a:t>
            </a:r>
          </a:p>
          <a:p>
            <a:pPr lvl="1" algn="just">
              <a:lnSpc>
                <a:spcPct val="120000"/>
              </a:lnSpc>
            </a:pPr>
            <a:r>
              <a:rPr lang="en-US" altLang="zh-CN" dirty="0" smtClean="0">
                <a:solidFill>
                  <a:srgbClr val="C00000"/>
                </a:solidFill>
              </a:rPr>
              <a:t>The interviewer should not know the true answer of each respondent.</a:t>
            </a:r>
          </a:p>
          <a:p>
            <a:endParaRPr lang="en-US" altLang="zh-CN" dirty="0" smtClean="0"/>
          </a:p>
          <a:p>
            <a:r>
              <a:rPr lang="en-US" altLang="zh-CN" dirty="0" smtClean="0"/>
              <a:t>Randomized Response</a:t>
            </a:r>
          </a:p>
          <a:p>
            <a:pPr lvl="1" algn="just"/>
            <a:r>
              <a:rPr lang="en-US" altLang="zh-CN" dirty="0" smtClean="0"/>
              <a:t>Used in structured survey research.</a:t>
            </a:r>
          </a:p>
          <a:p>
            <a:pPr lvl="1" algn="just"/>
            <a:r>
              <a:rPr lang="en-US" altLang="zh-CN" dirty="0" smtClean="0"/>
              <a:t>Can maintain the confidentiality of respondents.</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71</a:t>
            </a:fld>
            <a:endParaRPr lang="en-US" altLang="zh-CN"/>
          </a:p>
        </p:txBody>
      </p:sp>
      <p:pic>
        <p:nvPicPr>
          <p:cNvPr id="86018" name="Picture 2" descr="http://www.amasmultimedia.com/wp-content/uploads/2011/09/img-secur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4648200"/>
            <a:ext cx="1828800" cy="18288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Privacy Protection</a:t>
            </a:r>
            <a:endParaRPr lang="zh-CN" altLang="en-US" dirty="0"/>
          </a:p>
        </p:txBody>
      </p:sp>
      <p:sp>
        <p:nvSpPr>
          <p:cNvPr id="3" name="内容占位符 2"/>
          <p:cNvSpPr>
            <a:spLocks noGrp="1"/>
          </p:cNvSpPr>
          <p:nvPr>
            <p:ph idx="1"/>
          </p:nvPr>
        </p:nvSpPr>
        <p:spPr>
          <a:xfrm>
            <a:off x="609600" y="1228725"/>
            <a:ext cx="8023225" cy="2733675"/>
          </a:xfrm>
        </p:spPr>
        <p:txBody>
          <a:bodyPr>
            <a:normAutofit fontScale="62500" lnSpcReduction="20000"/>
          </a:bodyPr>
          <a:lstStyle/>
          <a:p>
            <a:pPr algn="just">
              <a:lnSpc>
                <a:spcPct val="120000"/>
              </a:lnSpc>
            </a:pPr>
            <a:r>
              <a:rPr lang="en-US" altLang="zh-CN" dirty="0" smtClean="0"/>
              <a:t>Two questions are presented:</a:t>
            </a:r>
          </a:p>
          <a:p>
            <a:pPr lvl="1" algn="just">
              <a:lnSpc>
                <a:spcPct val="120000"/>
              </a:lnSpc>
            </a:pPr>
            <a:r>
              <a:rPr lang="en-US" altLang="zh-CN" dirty="0" smtClean="0"/>
              <a:t>Q1: I have the attribute A.</a:t>
            </a:r>
          </a:p>
          <a:p>
            <a:pPr lvl="1" algn="just">
              <a:lnSpc>
                <a:spcPct val="120000"/>
              </a:lnSpc>
            </a:pPr>
            <a:r>
              <a:rPr lang="en-US" altLang="zh-CN" dirty="0" smtClean="0"/>
              <a:t>Q2: I do not have the attribute A.</a:t>
            </a:r>
          </a:p>
          <a:p>
            <a:pPr algn="just">
              <a:lnSpc>
                <a:spcPct val="120000"/>
              </a:lnSpc>
            </a:pPr>
            <a:endParaRPr lang="en-US" altLang="zh-CN" dirty="0" smtClean="0"/>
          </a:p>
          <a:p>
            <a:pPr algn="just">
              <a:lnSpc>
                <a:spcPct val="120000"/>
              </a:lnSpc>
            </a:pPr>
            <a:r>
              <a:rPr lang="en-US" altLang="zh-CN" dirty="0" smtClean="0"/>
              <a:t>The respondent uses a random device to:</a:t>
            </a:r>
          </a:p>
          <a:p>
            <a:pPr lvl="1" algn="just">
              <a:lnSpc>
                <a:spcPct val="120000"/>
              </a:lnSpc>
            </a:pPr>
            <a:r>
              <a:rPr lang="en-US" altLang="zh-CN" dirty="0" smtClean="0"/>
              <a:t>Answer Q1 with probability </a:t>
            </a:r>
            <a:r>
              <a:rPr lang="en-US" altLang="zh-CN" i="1" dirty="0" smtClean="0"/>
              <a:t>p</a:t>
            </a:r>
            <a:r>
              <a:rPr lang="en-US" altLang="zh-CN" dirty="0" smtClean="0"/>
              <a:t>.</a:t>
            </a:r>
          </a:p>
          <a:p>
            <a:pPr lvl="1" algn="just">
              <a:lnSpc>
                <a:spcPct val="120000"/>
              </a:lnSpc>
            </a:pPr>
            <a:r>
              <a:rPr lang="en-US" altLang="zh-CN" dirty="0" smtClean="0"/>
              <a:t>Answer Q2 with probability 1-</a:t>
            </a:r>
            <a:r>
              <a:rPr lang="en-US" altLang="zh-CN" i="1" dirty="0" smtClean="0"/>
              <a:t>p</a:t>
            </a:r>
            <a:r>
              <a:rPr lang="en-US" altLang="zh-CN" dirty="0" smtClean="0"/>
              <a:t>.</a:t>
            </a:r>
          </a:p>
          <a:p>
            <a:pPr lvl="1" algn="just">
              <a:lnSpc>
                <a:spcPct val="120000"/>
              </a:lnSpc>
            </a:pPr>
            <a:r>
              <a:rPr lang="en-US" altLang="zh-CN" dirty="0" smtClean="0">
                <a:solidFill>
                  <a:srgbClr val="C00000"/>
                </a:solidFill>
              </a:rPr>
              <a:t>The interviewer has no idea about which question is answered.</a:t>
            </a:r>
          </a:p>
          <a:p>
            <a:endParaRPr lang="en-US" altLang="zh-CN" dirty="0" smtClean="0"/>
          </a:p>
          <a:p>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72</a:t>
            </a:fld>
            <a:endParaRPr lang="en-US" altLang="zh-CN"/>
          </a:p>
        </p:txBody>
      </p:sp>
      <p:graphicFrame>
        <p:nvGraphicFramePr>
          <p:cNvPr id="5" name="对象 4"/>
          <p:cNvGraphicFramePr>
            <a:graphicFrameLocks noChangeAspect="1"/>
          </p:cNvGraphicFramePr>
          <p:nvPr>
            <p:extLst>
              <p:ext uri="{D42A27DB-BD31-4B8C-83A1-F6EECF244321}">
                <p14:modId xmlns:p14="http://schemas.microsoft.com/office/powerpoint/2010/main" val="2749264489"/>
              </p:ext>
            </p:extLst>
          </p:nvPr>
        </p:nvGraphicFramePr>
        <p:xfrm>
          <a:off x="874613" y="4273550"/>
          <a:ext cx="6289675" cy="1879600"/>
        </p:xfrm>
        <a:graphic>
          <a:graphicData uri="http://schemas.openxmlformats.org/presentationml/2006/ole">
            <mc:AlternateContent xmlns:mc="http://schemas.openxmlformats.org/markup-compatibility/2006">
              <mc:Choice xmlns:v="urn:schemas-microsoft-com:vml" Requires="v">
                <p:oleObj spid="_x0000_s91262" name="公式" r:id="rId4" imgW="3060360" imgH="914400" progId="Equation.3">
                  <p:embed/>
                </p:oleObj>
              </mc:Choice>
              <mc:Fallback>
                <p:oleObj name="公式" r:id="rId4" imgW="3060360" imgH="914400" progId="Equation.3">
                  <p:embed/>
                  <p:pic>
                    <p:nvPicPr>
                      <p:cNvPr id="0" name="Picture 10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613" y="4273550"/>
                        <a:ext cx="6289675" cy="187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6553200" y="5334000"/>
          <a:ext cx="1266825" cy="533400"/>
        </p:xfrm>
        <a:graphic>
          <a:graphicData uri="http://schemas.openxmlformats.org/presentationml/2006/ole">
            <mc:AlternateContent xmlns:mc="http://schemas.openxmlformats.org/markup-compatibility/2006">
              <mc:Choice xmlns:v="urn:schemas-microsoft-com:vml" Requires="v">
                <p:oleObj spid="_x0000_s91263" name="公式" r:id="rId6" imgW="482391" imgH="203112" progId="Equation.3">
                  <p:embed/>
                </p:oleObj>
              </mc:Choice>
              <mc:Fallback>
                <p:oleObj name="公式" r:id="rId6" imgW="482391" imgH="203112" progId="Equation.3">
                  <p:embed/>
                  <p:pic>
                    <p:nvPicPr>
                      <p:cNvPr id="0" name="Picture 10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5334000"/>
                        <a:ext cx="12668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5667" name="Picture 675"/>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372200" y="980729"/>
            <a:ext cx="223377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Cloud Computing</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73</a:t>
            </a:fld>
            <a:endParaRPr lang="en-US" altLang="zh-CN"/>
          </a:p>
        </p:txBody>
      </p:sp>
      <p:pic>
        <p:nvPicPr>
          <p:cNvPr id="1026" name="Picture 2" descr="http://t2.gstatic.com/images?q=tbn:ANd9GcQECz4JM-EBtl8dWkynnmNLZ_BUIafBT1Rn161MZiAl9vFj4perZA"/>
          <p:cNvPicPr>
            <a:picLocks noChangeAspect="1" noChangeArrowheads="1"/>
          </p:cNvPicPr>
          <p:nvPr/>
        </p:nvPicPr>
        <p:blipFill>
          <a:blip r:embed="rId2" cstate="print"/>
          <a:srcRect/>
          <a:stretch>
            <a:fillRect/>
          </a:stretch>
        </p:blipFill>
        <p:spPr bwMode="auto">
          <a:xfrm>
            <a:off x="1447800" y="1371600"/>
            <a:ext cx="2943225" cy="1552576"/>
          </a:xfrm>
          <a:prstGeom prst="rect">
            <a:avLst/>
          </a:prstGeom>
          <a:noFill/>
        </p:spPr>
      </p:pic>
      <p:pic>
        <p:nvPicPr>
          <p:cNvPr id="1028" name="Picture 4" descr="http://t1.gstatic.com/images?q=tbn:ANd9GcSZVUHD97b3NZuVDcrr55Nozhp1pJZPZRmaR6iBh8PIYWy9THcO"/>
          <p:cNvPicPr>
            <a:picLocks noChangeAspect="1" noChangeArrowheads="1"/>
          </p:cNvPicPr>
          <p:nvPr/>
        </p:nvPicPr>
        <p:blipFill>
          <a:blip r:embed="rId3" cstate="print"/>
          <a:srcRect/>
          <a:stretch>
            <a:fillRect/>
          </a:stretch>
        </p:blipFill>
        <p:spPr bwMode="auto">
          <a:xfrm>
            <a:off x="5486400" y="1143000"/>
            <a:ext cx="2286000" cy="2000251"/>
          </a:xfrm>
          <a:prstGeom prst="rect">
            <a:avLst/>
          </a:prstGeom>
          <a:noFill/>
        </p:spPr>
      </p:pic>
      <p:pic>
        <p:nvPicPr>
          <p:cNvPr id="1029" name="Picture 5"/>
          <p:cNvPicPr>
            <a:picLocks noChangeAspect="1" noChangeArrowheads="1"/>
          </p:cNvPicPr>
          <p:nvPr/>
        </p:nvPicPr>
        <p:blipFill>
          <a:blip r:embed="rId4" cstate="print"/>
          <a:srcRect/>
          <a:stretch>
            <a:fillRect/>
          </a:stretch>
        </p:blipFill>
        <p:spPr bwMode="auto">
          <a:xfrm>
            <a:off x="1371600" y="3429000"/>
            <a:ext cx="6638925" cy="2695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left)">
                                      <p:cBhvr>
                                        <p:cTn id="7" dur="1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Cloud Computing</a:t>
            </a:r>
            <a:endParaRPr lang="zh-CN" altLang="en-US" dirty="0"/>
          </a:p>
        </p:txBody>
      </p:sp>
      <p:sp>
        <p:nvSpPr>
          <p:cNvPr id="3" name="内容占位符 2"/>
          <p:cNvSpPr>
            <a:spLocks noGrp="1"/>
          </p:cNvSpPr>
          <p:nvPr>
            <p:ph idx="1"/>
          </p:nvPr>
        </p:nvSpPr>
        <p:spPr>
          <a:xfrm>
            <a:off x="609600" y="1228725"/>
            <a:ext cx="8023225" cy="4562475"/>
          </a:xfrm>
        </p:spPr>
        <p:txBody>
          <a:bodyPr>
            <a:normAutofit fontScale="92500" lnSpcReduction="10000"/>
          </a:bodyPr>
          <a:lstStyle/>
          <a:p>
            <a:r>
              <a:rPr lang="en-US" altLang="zh-CN" dirty="0" smtClean="0"/>
              <a:t>Pay As You Go</a:t>
            </a:r>
          </a:p>
          <a:p>
            <a:endParaRPr lang="en-US" altLang="zh-CN" dirty="0" smtClean="0"/>
          </a:p>
          <a:p>
            <a:endParaRPr lang="en-US" altLang="zh-CN" dirty="0" smtClean="0"/>
          </a:p>
          <a:p>
            <a:r>
              <a:rPr lang="en-US" altLang="zh-CN" dirty="0" smtClean="0">
                <a:solidFill>
                  <a:srgbClr val="FF0000"/>
                </a:solidFill>
              </a:rPr>
              <a:t>S</a:t>
            </a:r>
            <a:r>
              <a:rPr lang="en-US" altLang="zh-CN" dirty="0" smtClean="0"/>
              <a:t>oftware </a:t>
            </a:r>
            <a:r>
              <a:rPr lang="en-US" altLang="zh-CN" dirty="0" smtClean="0">
                <a:solidFill>
                  <a:srgbClr val="FF0000"/>
                </a:solidFill>
              </a:rPr>
              <a:t>a</a:t>
            </a:r>
            <a:r>
              <a:rPr lang="en-US" altLang="zh-CN" dirty="0" smtClean="0"/>
              <a:t>s </a:t>
            </a:r>
            <a:r>
              <a:rPr lang="en-US" altLang="zh-CN" dirty="0" smtClean="0">
                <a:solidFill>
                  <a:srgbClr val="FF0000"/>
                </a:solidFill>
              </a:rPr>
              <a:t>a</a:t>
            </a:r>
            <a:r>
              <a:rPr lang="en-US" altLang="zh-CN" dirty="0" smtClean="0"/>
              <a:t> </a:t>
            </a:r>
            <a:r>
              <a:rPr lang="en-US" altLang="zh-CN" dirty="0" smtClean="0">
                <a:solidFill>
                  <a:srgbClr val="FF0000"/>
                </a:solidFill>
              </a:rPr>
              <a:t>S</a:t>
            </a:r>
            <a:r>
              <a:rPr lang="en-US" altLang="zh-CN" dirty="0" smtClean="0"/>
              <a:t>ervice </a:t>
            </a:r>
          </a:p>
          <a:p>
            <a:endParaRPr lang="en-US" altLang="zh-CN" dirty="0" smtClean="0"/>
          </a:p>
          <a:p>
            <a:endParaRPr lang="en-US" altLang="zh-CN" dirty="0" smtClean="0"/>
          </a:p>
          <a:p>
            <a:r>
              <a:rPr lang="en-US" altLang="zh-CN" dirty="0" smtClean="0">
                <a:solidFill>
                  <a:srgbClr val="FF0000"/>
                </a:solidFill>
              </a:rPr>
              <a:t>P</a:t>
            </a:r>
            <a:r>
              <a:rPr lang="en-US" altLang="zh-CN" dirty="0" smtClean="0"/>
              <a:t>latform </a:t>
            </a:r>
            <a:r>
              <a:rPr lang="en-US" altLang="zh-CN" dirty="0" smtClean="0">
                <a:solidFill>
                  <a:srgbClr val="FF0000"/>
                </a:solidFill>
              </a:rPr>
              <a:t>a</a:t>
            </a:r>
            <a:r>
              <a:rPr lang="en-US" altLang="zh-CN" dirty="0" smtClean="0"/>
              <a:t>s </a:t>
            </a:r>
            <a:r>
              <a:rPr lang="en-US" altLang="zh-CN" dirty="0" smtClean="0">
                <a:solidFill>
                  <a:srgbClr val="FF0000"/>
                </a:solidFill>
              </a:rPr>
              <a:t>a</a:t>
            </a:r>
            <a:r>
              <a:rPr lang="en-US" altLang="zh-CN" dirty="0" smtClean="0"/>
              <a:t> </a:t>
            </a:r>
            <a:r>
              <a:rPr lang="en-US" altLang="zh-CN" dirty="0" smtClean="0">
                <a:solidFill>
                  <a:srgbClr val="FF0000"/>
                </a:solidFill>
              </a:rPr>
              <a:t>S</a:t>
            </a:r>
            <a:r>
              <a:rPr lang="en-US" altLang="zh-CN" dirty="0" smtClean="0"/>
              <a:t>ervice</a:t>
            </a:r>
          </a:p>
          <a:p>
            <a:endParaRPr lang="en-US" altLang="zh-CN" dirty="0" smtClean="0"/>
          </a:p>
          <a:p>
            <a:endParaRPr lang="en-US" altLang="zh-CN" dirty="0" smtClean="0"/>
          </a:p>
          <a:p>
            <a:r>
              <a:rPr lang="en-US" altLang="zh-CN" dirty="0" smtClean="0">
                <a:solidFill>
                  <a:srgbClr val="FF0000"/>
                </a:solidFill>
              </a:rPr>
              <a:t>I</a:t>
            </a:r>
            <a:r>
              <a:rPr lang="en-US" altLang="zh-CN" dirty="0" smtClean="0"/>
              <a:t>nfrastructure </a:t>
            </a:r>
            <a:r>
              <a:rPr lang="en-US" altLang="zh-CN" dirty="0" smtClean="0">
                <a:solidFill>
                  <a:srgbClr val="FF0000"/>
                </a:solidFill>
              </a:rPr>
              <a:t>a</a:t>
            </a:r>
            <a:r>
              <a:rPr lang="en-US" altLang="zh-CN" dirty="0" smtClean="0"/>
              <a:t>s </a:t>
            </a:r>
            <a:r>
              <a:rPr lang="en-US" altLang="zh-CN" dirty="0" smtClean="0">
                <a:solidFill>
                  <a:srgbClr val="FF0000"/>
                </a:solidFill>
              </a:rPr>
              <a:t>a</a:t>
            </a:r>
            <a:r>
              <a:rPr lang="en-US" altLang="zh-CN" dirty="0" smtClean="0"/>
              <a:t> </a:t>
            </a:r>
            <a:r>
              <a:rPr lang="en-US" altLang="zh-CN" dirty="0" smtClean="0">
                <a:solidFill>
                  <a:srgbClr val="FF0000"/>
                </a:solidFill>
              </a:rPr>
              <a:t>S</a:t>
            </a:r>
            <a:r>
              <a:rPr lang="en-US" altLang="zh-CN" dirty="0" smtClean="0"/>
              <a:t>ervice</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74</a:t>
            </a:fld>
            <a:endParaRPr lang="en-US" altLang="zh-CN"/>
          </a:p>
        </p:txBody>
      </p:sp>
      <p:pic>
        <p:nvPicPr>
          <p:cNvPr id="81922" name="Picture 2" descr="http://t1.gstatic.com/images?q=tbn:ANd9GcT8TG4sC_zOBqbKp7dUYKQl4TtQlr5QUX6hL4sG2dRzDo9h5EVRIRov4yG9ZQ"/>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066800"/>
            <a:ext cx="1550001" cy="1028700"/>
          </a:xfrm>
          <a:prstGeom prst="rect">
            <a:avLst/>
          </a:prstGeom>
          <a:noFill/>
        </p:spPr>
      </p:pic>
      <p:sp>
        <p:nvSpPr>
          <p:cNvPr id="81926" name="AutoShape 6" descr="data:image/jpg;base64,/9j/4AAQSkZJRgABAQAAAQABAAD/2wCEAAkGBhQREBQSExIVFRUWFRUaFhYXFh4VGBoaFBQYFRceGBkaHiYgGhkkGhUVIS8gIycpLi0tHB4yNTAqNSYrLCkBCQoKDgwOGg8PGS4iHyEqKykpLDIwLzQqNSw1Ki00LCwqLDQsKikyKTU1LSo1Ly0qKS0sNTYpLiwsLTUsLCo1LP/AABEIAK4AuAMBIgACEQEDEQH/xAAbAAEAAgMBAQAAAAAAAAAAAAAABQYDBAcBAv/EAEYQAAEDAgMEBwQHBQYGAwAAAAEAAgMEEQUSIQYxQVEHEyJhcYGRFDJSoSMzYnKCkrEVNELB8ENjorLR4RaDs8LS8SU1U//EABoBAQADAQEBAAAAAAAAAAAAAAACAwQBBQb/xAAwEQACAQIEBAMIAgMAAAAAAAAAAQIDEQQSITFBUWFxBZHwEyKBobHB0eEUUjJC8f/aAAwDAQACEQMRAD8A7iiIgCIiAIiIAiIgCIiAIiIAiIgCIqht5tuaLq4YGCSol91p3NF7XIuLknQDuPLUC3ouWQdIlfSuBradskR3uj0LfMG3kbeK6HgmOw1kQmgfmadDwIPEOHAriaeqJSi4uzRIIiLpEIiIAiIgCIiAIiIAiKo470n0dMSwPM0nwxWcL97/AHfmUBbkXOf+IMYrP3ekbTRnc+X3rfjt8mea+h0d1k+tZich+xFcDyNwP8JQF5q8Whi+smjj++9rf1KiKjpCoGb6uP8ADd3+UFQkfRJRMF8j5Xf3kpb8mAAr12yNNFuooW95aX/NxKA25elnD2/2znfdjcf5LYwfpKoqqZsMcjg93u52FgJ5Anj3cVGfsuIboIR/ymf+KhNp9nBNFeNobKztMLQGkka205205GyA6uiq/R9tV7dSgv8ArouxKOZG51vtD5gq0IDXxCuZBE+WQ2Yxpc49wF1yXAZJKqebE5bAuLmxNc3M0NAykW4jL2dLa5jxUv0mYs6pqI8MhO8tfORwA7TQfAdrxyLHWlsTGxM0YxoAHhp/XeV4PjGPlQUaVJ2k9ey/f5N2DoKo80tkfBxAXIy5RbtMPaba2uU8B3H0WbofjJlrZIwW07nsDBwuC46DuaW+o5KrYu97yymiF5p3BtuQJ48h/IFdj2dwNlHTRwM3MGp4ucdXOPeStvh9SdWl7Sas38+pHF2jLIne3y6EkiIvRMYREQBERAEREAXhK9RAcujlrMec7K801CHFunvyW3g/EbEae6N3aIKuuAbF0tEPoYhnt9Y7tSH8R3eAsFUZpDg+KjUijrDqP4Y3k625Wc6/3XH4VPzQ4l+0w4Pj9i0u3S9suuls2fNxvZATtI9zS5j3Fx3gnksr5F8VcdxcbxqFglr2AXvc23DU3HBRjpoWT194z5l5ZRzaqeT6uIMHxSHX8oX1+xHv+tne7ub2AplVzytp4uL2sPiB8lA1dVG02MjT3i5H6KyxbPwN/swe91z+qzGgZa3Vst90f6IDldJircPxRk7XDqKjszAbgSd9uFiQ78w4rp+02Pso6WSodY5R2B8TnaNA8T8rlVbbTZMSU7w1o11bp7rhu8ju81SKHEJsUdTU0t+qpW/SfbIOVub7RADfzlU1qsaNN1J7JXJxi5NRRK7K0rmRyVkxvNUEuud9nHMPW9/ABfNbUgXc42a0EuKkcUq7mw3DQAKuT0rquqhoWOtmcDK7kB2j5ga+JaviMPCpj8S5y/2d30XrTue63HDUu31LR0VYEZXyYjKNXXbADwbucR/lHg7mumLDR0bYo2RxtDWMaGtA4BosFmX3UYqKUY7I8Ftyd2ERFI4EREAREQBERAEREBA7bbNiuo3w6Zx2oieD27teAOrT4qA2L2tfNQ5SwvqKciORp321DHHnuse8FX1czxtn7LxiOqGlPV9iXkHG2Y+uV/50BcqKGaQfTHL9lvLv/orap6dsT7AaO3Hv8VlLg3UkADidFgqZXPb9Gw3Goc7sAW+Z9FyRKNlozeyrXqsQjiF3yNb4n+S5hiO3dZVucylADGuLTKey24+Eb+/UnTgFGjZh0pzVU75T8IOVv9eACxYnxDD4bScteS39dy+lhatX/GOnMvOJ9KlFDo17pXcmC/z3KEm6UqmX93odODpXG3oMv6rUpcKhi+rja087XPqdV9VFW1vvOA8SvFqePtu1Gn5/hfk9Ol4TxqS8iJx/bPEgy75Y4w/QMjaLm++xIJ481LYHhnsdKGn62TtPPG54eQ08bqHwiJlXi0bHOu1rHOjBGmZjS7W/eCfIKdxhzw+zgQTuHd/NZ/EquIq0acZrR+83w6L4dfsRo0qUK0svDRc+5E4nXiNjpDubo0c3HQf14qFo9nzLEZXOImec7XXIsb3HrvvvF1vwYRJiVV1ERaI4Bd7nXy3vbW2++oHg5WGm2XqXmQddG10bspbkPK4I03Ebloo4TE0qMXRVpS1b6cF935Fiq4eU37Z6LRLrxf2RZOjva81kJim0qYdJAd7huD/5Hv8AEK3ri+JYbUYbPHXhzX5HASBoIu06EO0tYjS/PKuwYfXsniZLGbse0Oae4j9V9LTcpRTkrPieJUjGMmou64GwiIpkAiIgCIiAIiIAiIgCgNuNnvbaKSIDtgZo/vt1A89W+an0QFQ6O8b9qooy762H6KS/vXZ7p5i7beYI4LzbXauJmH1LoZo3vA6vsPDi10hy62OhAzEd4UVTx/s/HHR7oK9t28hIDu8c1x+NqgekHZCChpw6BsgEs7Q9z3ZgAA5wAHK99TrpvQExsfhbW0bIDoXDMb8HuGZp8LWb4eCj/anueY4onPcCQ62gaQbauOgW7i8maOKNjrGV7I7jdluDfwtbyKtlVShrtNx18+JPfxXgVsDDFTzz4b+vW571PEOgsq4+vXYqkGzE0ms0wYPhjFz5uP8AupvZTZymyHNC10zHFry/tm+8EZrgAixW654aLkgDmTYLRgxtkdQHx5pM4yPDBcXv9Gc3u3vdu/ituHw1Kk7RijLiK1SpHcrnSg19JWUtZE2waxzLhoygi9hbdq17vmo0S4lWtYRCIWOLW9c9uUHObAi+oG7Vo38V1Iy1Um6OOIf3jusd+VtgD5lY6nAHTMc2aoldcbm2jb3GzRfQ24r0HFPc8xSa2NLZbZyLDabqzI3M45pJHENDneZ3AaDzPFYK7GYI6hkrZWuDh1cgbd3fG7QW0dp+JSeFYRCWBxhaZBdry7tnM05XauvxF/AhbtTRtdG6OwAcLaC1uR04g6qRwrOKVUU0bozFM5rwWn6F1rEd6i+ifFXRunw6UnNES+LMLEtJ7Qsd2pa632jyVvieXxgu94XDvvNOV3zB8rKgbWu9jr6WvboA4Ml+7r/2F/ogOsIvGuuLheoAiIgCIiAIiIAiIgCIiAp/ShhDpaLro9JaZwlYRvAb73oO1+FZp42Ythdha80QI+zI3/R4I8LhWiSMOBaRcEEEcwdCuZ7FSupZ6rD3EjqZC+K/wPtu8iw+Z5oCH2EqTNUwQygh0DZWuB7hkb5gEj8IXS6iIyQOaHFr2aZhqe4+YsfVc+xA+xYuyfQR1XZc7cGvJGvd2gx3gXLo4fZzX7g8ZXDkeHzuFWqaV+ruXOq24vkrEFDgsYN33kdzkOb5bh6Lelpw5hZuFtLcDwI8DYrFidWIX5cr3E3sGtve36LXbLUSbmsiHNxzu9BoPMlZtjZuWfD6nrImuO8jtdzgbOHqCsVVjUMZs6Vt/hBzO/K25ULhmEh0jmTSSSXAeBmLGH+F3Zbb7OnerBTUMcQtHG1n3QAtcXdXPPnHLJoiI8Xd1rhHTyuEgzDMBELts1x7WtrZOCzuNW7hBGO8ulPyyhbOLvyMEv8A+bmuP3fdf/hcT5LZeVIiVx2HzCRzXVThnGfsRtZqLNdz4ZPVV/a/ATJSyjrZXkNLmhzgRdmu4NHIq4YrC/6N7GlxbILgD+F4LHfqD5KPxGzffcwDiC4Xtx0FzZAZOjnFvaMNgcTdzG9W7xj7I88uUqzLnPQzL9FVxi5jbMCx3A5hY28mtPmujIAiIgCIiAIiIAiIgCIiALmvSLF7JX0lcBZr7xS25cCfwk/laulKs9I+Ee04bO0C7mN6xvjH2jbvLcw80BTOkKWM0uV57ZdeKwv2m79eAIO/wVk2Kxr2ygaXHtAZJDyc22vn2X+ZVfwV0dZRwmVjZC0WOYX7TOzf5ArU2Trm0eKy0wcOqqPdANw1+paDbcfeb5t5oDo0zs8bX8dzvEaH53WuCtmlIvI1x0tcnkWjU+Yyn1UU7ER/CL+KonBt6GqlUSjZm2Mwlic0EkPs4D4XizvQhp8lPveGi7iB4myo9bikmaNjHFpc65LdCGs1dr36DzXtTVgDNI8Ac3Ot8yrIRaWpVUkpO6LHieOQNjfm+kGU5mgXBFt2umq05NpDYBjA3Qb9SNFQ8Y2zpmgMa4yHM24YL3DTci50N7W0uvYKnEqz92ozG0/2kug8RmsD5BymVE9jWMyujdeQ66aHKLu04eKqGMVhlcyjpiHSSkM7J3DcbkbuN+QBVipuieecg1tY4/YjGnq7QflKuGz2w9JRHNDF27W6xxLnWO+19B5AIDZ2Z2fZQ0zIGa5Rdzvicfed6+gspVEQBERAEREAREQBFrVOJxRm0ksbDyc8N/UrLDUNeLsc1w5tII9Qu5Xa9jl0ZERFw6F8vYCCDuIsfNfSIDlUHRPVtc6FtW2OmL3OGW+cg2Fi3TWwA962i+trejSKkoTNS5zNC4SOe513Frfe0FgLe9oOB3rqa+ZIw5pa4XBBBB3EHQoDnNXtlG+kil61rHTMGcEi4ykhwtzLgR4BV07aMLskMcs7+AAPyG/5K/x9FuHNIIpvIyyEeYL7EKUp56OmIijMMRJDQxuVpJJ0AA3nXcuNpbnG0tznVNgWLVbs4jZStItmebOAvfdq69+5qmKHoeY4h9XUyzu5A5W9+pu70suiIunSJwrZWlpfqaeNh+K13fmdc/NSyIgCIiAIiIAiIgCIiAKlbVbQyyVTMPpnFrnDNNI33mt5NPAnnw15K6rluxFX1mO1hfo7K4NB/u5SD+oWmjH3ZT/qvqyqb1UeZcKLYamY2zo2uJ94locT4uddx8SVB4v0dujmjmoJHQHN9IGusC3ubuvzvpbgVfljdUNBsXNuN+oVcatRNtN6knCL3R9MvYX321WuzFYS7IJoy74Q8X9Lqpbd40TLS0jHWbO8ZyD7zbE2uOBy623qUxbYiCanMWUBwb2HAAZXDcRbhfgszk3fLwNipQjl9o2s2vZX3/RY1jkna33nAeJAVB6O9qJTDUU85LpKUiznG5LXXABPHKRv5WUzsvS+1Q+0Tdp0hdpyAJAHgBpZUrEZ5KEN7X172/IrUHRk4y4OxaGvB1Bv4Lx7wBckAczoqhXSHD6iMtcepkc1rmk8HG3qDr8lpUVaK/FaiGQgxwMAYw6i+YtebHQuuBqRpuV2Em68ZuSs4Oz+1u9zPVWRq3HYu7q6Mb5GDxcB/NUDauP/AOboWjQamwNv4XKNxfBW0OM0wAzQzm2R1nZCAdWXHZsQDccyFJ7Sf/e0Xgf+m5W4unGGTK7p2ZjnJyy3/sjoUsrWC7nBoHEmw9SvinrY5BdkjXAby1wcPkqHWYsJ8UljlDnR07BkjawyEuLiC4NAOulsx3DkscWAzOxCOqpY/Z2A2kaXZjI3jmDeyLjhc7gd6oVRvZHrvDxinndna/xte3P4nQYalr/dc13gQd68q6xkTC97srRa5PebDcvYqZrdWtAJtewtu3KJ2z/cpPwf52qVWbhCUlwTZRRgp1IwfFpGZm1VKTbr2edx8yFJseCAQQQdxGoVawTZ6CajjL4m5nM1cNHXudbjio/ZzF/ZG1MchJbCbt8cxZYeJsfNZI4iccrq2tJXuu19TZPCwlmVG94u1nx1toXdFVP+LJ2NZNLTZYXkWcHXcAdxI/8AS3MS2kcJWwU8Ylkc0O1NmgEXGvhr6K5Yqna9/k767aFLwdW9rc9bq2m92T6KBotpHZZuvhdG+Ft3W1afA7r7vVYaLH6qTJJ7KDFIQAWvu4Anee70Xf5NPTfXo/mc/i1Nb206rvoWRERaDKFy7bjAZ6KuGKUrS5t7ytAvY2s7MBrkc3eRuK6ivCFdRrOk7rVPRrmiE4KaK1gPSHR1TAeuZG+2scjgxwPGxOjh3hVDpNFK2md7M9jppHathIcSLcctzbxXQajZele7M6niJ55As8OCwsFmxMA5AaeishWjTnngn2v+iMoOStJnPNr8Bm9noq2naXup2R5mAa2ZZzSAOWrSBwPcrXSbf0skOdrnF9tYQxxlzW93Lbnx3d6sYYALWFuXBYP2dHe+Qf13LDks209zc66lCMZq+XZ7acmUjYvZqQtq55RkfUE2Hw21aLjfbiVv7KYs2mDqWb6MteSzNus7Ui+7Q38rK4AWWKajY83c0E8+Pqqnh0pqcHZpW7rqRnWc23Li7lS2gaa2pgijBMbHB73kWBym4A7uZ9Fjx/ZQRVYr4KgQS2Odri3JJpqCHc7C/fqrdKwRRvcxmoa4gAakgXHiqD0etjr+unncJJuscLOsXNb/AAWB91tuXG624Wk6UZVE93r1vz6afQy1ZKTUfL1zMGxWLRYjWumqHj2hhIhYdB1Y1+jG697l3HdwX3tVWNbjdM9wflj95wY5w7TCBaw13jddedImzkUT6eam7FUZmZWt3uANy4gbg23vcjZdFFO14DnNBNhvCni4xqZZx0vrblb7FKg5aN7O9zmW07ZcOxIYg2N0tPMPpAATYOAzA8jcBwJ7wrjhG3dNUlrYOscTvHVuaG/ecRlHqe5WB8DS3KQCOXBYYMMiYbtjaD4LHGm4vR6Hp1MQqsVnj7yVr/S6/wCGyoTbP9yk/B/naptYqimbI0se0Oad4IuNNV2rDPBxXFNFVGahUjN8GmVjBtqaeGkja6TtNbqwAk3udN1vmoE4dJLS1NSWkZ5GuA5tDnOcR3AuHoVe2YBTg3EEd/uhb2UWtbTksTwk6iUajVkrK3a12b1jIU5OVKLu3d373simY9jUUmHsYxwc9wjAYNXAtte44brLHhRFJXATHLmgYA52guGMB18WkK1Q4HAx+dsLA7mGj5clmrMPjmFpGNeBuzC9vDkjwtSUlNtZla3LS+/mcWLpxi6aTyu9+ettvIjjtDTyiZly5kbO2bEtLSLGxG9VeaRtKxs9JVXaXD6Fxudd4Lf9r96vVLQxxNysY1reQFh581rxYDTtfnbDGHXvfKN/dyU6tCpUs21fnrddv2Qo4ilTbSTty0aff9G7G64Bta4GnJF9Itx54REQBERAEREAREQBVbEejmkllMwYY3k3JYS258iFaUUozlF3i7HGk9yFwvZOGA3a255nUm265NyfAmymkRcbbd2ErbBERcOhERAEREAREQBERAEREB//2Q=="/>
          <p:cNvSpPr>
            <a:spLocks noChangeAspect="1" noChangeArrowheads="1"/>
          </p:cNvSpPr>
          <p:nvPr/>
        </p:nvSpPr>
        <p:spPr bwMode="auto">
          <a:xfrm>
            <a:off x="155575" y="-792163"/>
            <a:ext cx="1752600" cy="165735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1928" name="AutoShape 8" descr="data:image/jpg;base64,/9j/4AAQSkZJRgABAQAAAQABAAD/2wCEAAkGBhQREBQSExIVFRUWFRUaFhYXFh4VGBoaFBQYFRceGBkaHiYgGhkkGhUVIS8gIycpLi0tHB4yNTAqNSYrLCkBCQoKDgwOGg8PGS4iHyEqKykpLDIwLzQqNSw1Ki00LCwqLDQsKikyKTU1LSo1Ly0qKS0sNTYpLiwsLTUsLCo1LP/AABEIAK4AuAMBIgACEQEDEQH/xAAbAAEAAgMBAQAAAAAAAAAAAAAABQYDBAcBAv/EAEYQAAEDAgMEBwQHBQYGAwAAAAEAAgMEEQUSIQYxQVEHEyJhcYGRFDJSoSMzYnKCkrEVNELB8ENjorLR4RaDs8LS8SU1U//EABoBAQADAQEBAAAAAAAAAAAAAAACAwQBBQb/xAAwEQACAQIEBAMIAgMAAAAAAAAAAQIDEQQSITFBUWFxBZHwEyKBobHB0eEUUjJC8f/aAAwDAQACEQMRAD8A7iiIgCIiAIiIAiIgCIiAIiIAiIgCIqht5tuaLq4YGCSol91p3NF7XIuLknQDuPLUC3ouWQdIlfSuBradskR3uj0LfMG3kbeK6HgmOw1kQmgfmadDwIPEOHAriaeqJSi4uzRIIiLpEIiIAiIgCIiAIiIAiKo470n0dMSwPM0nwxWcL97/AHfmUBbkXOf+IMYrP3ekbTRnc+X3rfjt8mea+h0d1k+tZich+xFcDyNwP8JQF5q8Whi+smjj++9rf1KiKjpCoGb6uP8ADd3+UFQkfRJRMF8j5Xf3kpb8mAAr12yNNFuooW95aX/NxKA25elnD2/2znfdjcf5LYwfpKoqqZsMcjg93u52FgJ5Anj3cVGfsuIboIR/ymf+KhNp9nBNFeNobKztMLQGkka205205GyA6uiq/R9tV7dSgv8ArouxKOZG51vtD5gq0IDXxCuZBE+WQ2Yxpc49wF1yXAZJKqebE5bAuLmxNc3M0NAykW4jL2dLa5jxUv0mYs6pqI8MhO8tfORwA7TQfAdrxyLHWlsTGxM0YxoAHhp/XeV4PjGPlQUaVJ2k9ey/f5N2DoKo80tkfBxAXIy5RbtMPaba2uU8B3H0WbofjJlrZIwW07nsDBwuC46DuaW+o5KrYu97yymiF5p3BtuQJ48h/IFdj2dwNlHTRwM3MGp4ucdXOPeStvh9SdWl7Sas38+pHF2jLIne3y6EkiIvRMYREQBERAEREAXhK9RAcujlrMec7K801CHFunvyW3g/EbEae6N3aIKuuAbF0tEPoYhnt9Y7tSH8R3eAsFUZpDg+KjUijrDqP4Y3k625Wc6/3XH4VPzQ4l+0w4Pj9i0u3S9suuls2fNxvZATtI9zS5j3Fx3gnksr5F8VcdxcbxqFglr2AXvc23DU3HBRjpoWT194z5l5ZRzaqeT6uIMHxSHX8oX1+xHv+tne7ub2AplVzytp4uL2sPiB8lA1dVG02MjT3i5H6KyxbPwN/swe91z+qzGgZa3Vst90f6IDldJircPxRk7XDqKjszAbgSd9uFiQ78w4rp+02Pso6WSodY5R2B8TnaNA8T8rlVbbTZMSU7w1o11bp7rhu8ju81SKHEJsUdTU0t+qpW/SfbIOVub7RADfzlU1qsaNN1J7JXJxi5NRRK7K0rmRyVkxvNUEuud9nHMPW9/ABfNbUgXc42a0EuKkcUq7mw3DQAKuT0rquqhoWOtmcDK7kB2j5ga+JaviMPCpj8S5y/2d30XrTue63HDUu31LR0VYEZXyYjKNXXbADwbucR/lHg7mumLDR0bYo2RxtDWMaGtA4BosFmX3UYqKUY7I8Ftyd2ERFI4EREAREQBERAEREBA7bbNiuo3w6Zx2oieD27teAOrT4qA2L2tfNQ5SwvqKciORp321DHHnuse8FX1czxtn7LxiOqGlPV9iXkHG2Y+uV/50BcqKGaQfTHL9lvLv/orap6dsT7AaO3Hv8VlLg3UkADidFgqZXPb9Gw3Goc7sAW+Z9FyRKNlozeyrXqsQjiF3yNb4n+S5hiO3dZVucylADGuLTKey24+Eb+/UnTgFGjZh0pzVU75T8IOVv9eACxYnxDD4bScteS39dy+lhatX/GOnMvOJ9KlFDo17pXcmC/z3KEm6UqmX93odODpXG3oMv6rUpcKhi+rja087XPqdV9VFW1vvOA8SvFqePtu1Gn5/hfk9Ol4TxqS8iJx/bPEgy75Y4w/QMjaLm++xIJ481LYHhnsdKGn62TtPPG54eQ08bqHwiJlXi0bHOu1rHOjBGmZjS7W/eCfIKdxhzw+zgQTuHd/NZ/EquIq0acZrR+83w6L4dfsRo0qUK0svDRc+5E4nXiNjpDubo0c3HQf14qFo9nzLEZXOImec7XXIsb3HrvvvF1vwYRJiVV1ERaI4Bd7nXy3vbW2++oHg5WGm2XqXmQddG10bspbkPK4I03Ebloo4TE0qMXRVpS1b6cF935Fiq4eU37Z6LRLrxf2RZOjva81kJim0qYdJAd7huD/5Hv8AEK3ri+JYbUYbPHXhzX5HASBoIu06EO0tYjS/PKuwYfXsniZLGbse0Oae4j9V9LTcpRTkrPieJUjGMmou64GwiIpkAiIgCIiAIiIAiIgCgNuNnvbaKSIDtgZo/vt1A89W+an0QFQ6O8b9qooy762H6KS/vXZ7p5i7beYI4LzbXauJmH1LoZo3vA6vsPDi10hy62OhAzEd4UVTx/s/HHR7oK9t28hIDu8c1x+NqgekHZCChpw6BsgEs7Q9z3ZgAA5wAHK99TrpvQExsfhbW0bIDoXDMb8HuGZp8LWb4eCj/anueY4onPcCQ62gaQbauOgW7i8maOKNjrGV7I7jdluDfwtbyKtlVShrtNx18+JPfxXgVsDDFTzz4b+vW571PEOgsq4+vXYqkGzE0ms0wYPhjFz5uP8AupvZTZymyHNC10zHFry/tm+8EZrgAixW654aLkgDmTYLRgxtkdQHx5pM4yPDBcXv9Gc3u3vdu/ituHw1Kk7RijLiK1SpHcrnSg19JWUtZE2waxzLhoygi9hbdq17vmo0S4lWtYRCIWOLW9c9uUHObAi+oG7Vo38V1Iy1Um6OOIf3jusd+VtgD5lY6nAHTMc2aoldcbm2jb3GzRfQ24r0HFPc8xSa2NLZbZyLDabqzI3M45pJHENDneZ3AaDzPFYK7GYI6hkrZWuDh1cgbd3fG7QW0dp+JSeFYRCWBxhaZBdry7tnM05XauvxF/AhbtTRtdG6OwAcLaC1uR04g6qRwrOKVUU0bozFM5rwWn6F1rEd6i+ifFXRunw6UnNES+LMLEtJ7Qsd2pa632jyVvieXxgu94XDvvNOV3zB8rKgbWu9jr6WvboA4Ml+7r/2F/ogOsIvGuuLheoAiIgCIiAIiIAiIgCIiAp/ShhDpaLro9JaZwlYRvAb73oO1+FZp42Ythdha80QI+zI3/R4I8LhWiSMOBaRcEEEcwdCuZ7FSupZ6rD3EjqZC+K/wPtu8iw+Z5oCH2EqTNUwQygh0DZWuB7hkb5gEj8IXS6iIyQOaHFr2aZhqe4+YsfVc+xA+xYuyfQR1XZc7cGvJGvd2gx3gXLo4fZzX7g8ZXDkeHzuFWqaV+ruXOq24vkrEFDgsYN33kdzkOb5bh6Lelpw5hZuFtLcDwI8DYrFidWIX5cr3E3sGtve36LXbLUSbmsiHNxzu9BoPMlZtjZuWfD6nrImuO8jtdzgbOHqCsVVjUMZs6Vt/hBzO/K25ULhmEh0jmTSSSXAeBmLGH+F3Zbb7OnerBTUMcQtHG1n3QAtcXdXPPnHLJoiI8Xd1rhHTyuEgzDMBELts1x7WtrZOCzuNW7hBGO8ulPyyhbOLvyMEv8A+bmuP3fdf/hcT5LZeVIiVx2HzCRzXVThnGfsRtZqLNdz4ZPVV/a/ATJSyjrZXkNLmhzgRdmu4NHIq4YrC/6N7GlxbILgD+F4LHfqD5KPxGzffcwDiC4Xtx0FzZAZOjnFvaMNgcTdzG9W7xj7I88uUqzLnPQzL9FVxi5jbMCx3A5hY28mtPmujIAiIgCIiAIiIAiIgCIiALmvSLF7JX0lcBZr7xS25cCfwk/laulKs9I+Ee04bO0C7mN6xvjH2jbvLcw80BTOkKWM0uV57ZdeKwv2m79eAIO/wVk2Kxr2ygaXHtAZJDyc22vn2X+ZVfwV0dZRwmVjZC0WOYX7TOzf5ArU2Trm0eKy0wcOqqPdANw1+paDbcfeb5t5oDo0zs8bX8dzvEaH53WuCtmlIvI1x0tcnkWjU+Yyn1UU7ER/CL+KonBt6GqlUSjZm2Mwlic0EkPs4D4XizvQhp8lPveGi7iB4myo9bikmaNjHFpc65LdCGs1dr36DzXtTVgDNI8Ac3Ot8yrIRaWpVUkpO6LHieOQNjfm+kGU5mgXBFt2umq05NpDYBjA3Qb9SNFQ8Y2zpmgMa4yHM24YL3DTci50N7W0uvYKnEqz92ozG0/2kug8RmsD5BymVE9jWMyujdeQ66aHKLu04eKqGMVhlcyjpiHSSkM7J3DcbkbuN+QBVipuieecg1tY4/YjGnq7QflKuGz2w9JRHNDF27W6xxLnWO+19B5AIDZ2Z2fZQ0zIGa5Rdzvicfed6+gspVEQBERAEREAREQBFrVOJxRm0ksbDyc8N/UrLDUNeLsc1w5tII9Qu5Xa9jl0ZERFw6F8vYCCDuIsfNfSIDlUHRPVtc6FtW2OmL3OGW+cg2Fi3TWwA962i+trejSKkoTNS5zNC4SOe513Frfe0FgLe9oOB3rqa+ZIw5pa4XBBBB3EHQoDnNXtlG+kil61rHTMGcEi4ykhwtzLgR4BV07aMLskMcs7+AAPyG/5K/x9FuHNIIpvIyyEeYL7EKUp56OmIijMMRJDQxuVpJJ0AA3nXcuNpbnG0tznVNgWLVbs4jZStItmebOAvfdq69+5qmKHoeY4h9XUyzu5A5W9+pu70suiIunSJwrZWlpfqaeNh+K13fmdc/NSyIgCIiAIiIAiIgCIiAKlbVbQyyVTMPpnFrnDNNI33mt5NPAnnw15K6rluxFX1mO1hfo7K4NB/u5SD+oWmjH3ZT/qvqyqb1UeZcKLYamY2zo2uJ94locT4uddx8SVB4v0dujmjmoJHQHN9IGusC3ubuvzvpbgVfljdUNBsXNuN+oVcatRNtN6knCL3R9MvYX321WuzFYS7IJoy74Q8X9Lqpbd40TLS0jHWbO8ZyD7zbE2uOBy623qUxbYiCanMWUBwb2HAAZXDcRbhfgszk3fLwNipQjl9o2s2vZX3/RY1jkna33nAeJAVB6O9qJTDUU85LpKUiznG5LXXABPHKRv5WUzsvS+1Q+0Tdp0hdpyAJAHgBpZUrEZ5KEN7X172/IrUHRk4y4OxaGvB1Bv4Lx7wBckAczoqhXSHD6iMtcepkc1rmk8HG3qDr8lpUVaK/FaiGQgxwMAYw6i+YtebHQuuBqRpuV2Em68ZuSs4Oz+1u9zPVWRq3HYu7q6Mb5GDxcB/NUDauP/AOboWjQamwNv4XKNxfBW0OM0wAzQzm2R1nZCAdWXHZsQDccyFJ7Sf/e0Xgf+m5W4unGGTK7p2ZjnJyy3/sjoUsrWC7nBoHEmw9SvinrY5BdkjXAby1wcPkqHWYsJ8UljlDnR07BkjawyEuLiC4NAOulsx3DkscWAzOxCOqpY/Z2A2kaXZjI3jmDeyLjhc7gd6oVRvZHrvDxinndna/xte3P4nQYalr/dc13gQd68q6xkTC97srRa5PebDcvYqZrdWtAJtewtu3KJ2z/cpPwf52qVWbhCUlwTZRRgp1IwfFpGZm1VKTbr2edx8yFJseCAQQQdxGoVawTZ6CajjL4m5nM1cNHXudbjio/ZzF/ZG1MchJbCbt8cxZYeJsfNZI4iccrq2tJXuu19TZPCwlmVG94u1nx1toXdFVP+LJ2NZNLTZYXkWcHXcAdxI/8AS3MS2kcJWwU8Ylkc0O1NmgEXGvhr6K5Yqna9/k767aFLwdW9rc9bq2m92T6KBotpHZZuvhdG+Ft3W1afA7r7vVYaLH6qTJJ7KDFIQAWvu4Anee70Xf5NPTfXo/mc/i1Nb206rvoWRERaDKFy7bjAZ6KuGKUrS5t7ytAvY2s7MBrkc3eRuK6ivCFdRrOk7rVPRrmiE4KaK1gPSHR1TAeuZG+2scjgxwPGxOjh3hVDpNFK2md7M9jppHathIcSLcctzbxXQajZele7M6niJ55As8OCwsFmxMA5AaeishWjTnngn2v+iMoOStJnPNr8Bm9noq2naXup2R5mAa2ZZzSAOWrSBwPcrXSbf0skOdrnF9tYQxxlzW93Lbnx3d6sYYALWFuXBYP2dHe+Qf13LDks209zc66lCMZq+XZ7acmUjYvZqQtq55RkfUE2Hw21aLjfbiVv7KYs2mDqWb6MteSzNus7Ui+7Q38rK4AWWKajY83c0E8+Pqqnh0pqcHZpW7rqRnWc23Li7lS2gaa2pgijBMbHB73kWBym4A7uZ9Fjx/ZQRVYr4KgQS2Odri3JJpqCHc7C/fqrdKwRRvcxmoa4gAakgXHiqD0etjr+unncJJuscLOsXNb/AAWB91tuXG624Wk6UZVE93r1vz6afQy1ZKTUfL1zMGxWLRYjWumqHj2hhIhYdB1Y1+jG697l3HdwX3tVWNbjdM9wflj95wY5w7TCBaw13jddedImzkUT6eam7FUZmZWt3uANy4gbg23vcjZdFFO14DnNBNhvCni4xqZZx0vrblb7FKg5aN7O9zmW07ZcOxIYg2N0tPMPpAATYOAzA8jcBwJ7wrjhG3dNUlrYOscTvHVuaG/ecRlHqe5WB8DS3KQCOXBYYMMiYbtjaD4LHGm4vR6Hp1MQqsVnj7yVr/S6/wCGyoTbP9yk/B/naptYqimbI0se0Oad4IuNNV2rDPBxXFNFVGahUjN8GmVjBtqaeGkja6TtNbqwAk3udN1vmoE4dJLS1NSWkZ5GuA5tDnOcR3AuHoVe2YBTg3EEd/uhb2UWtbTksTwk6iUajVkrK3a12b1jIU5OVKLu3d373simY9jUUmHsYxwc9wjAYNXAtte44brLHhRFJXATHLmgYA52guGMB18WkK1Q4HAx+dsLA7mGj5clmrMPjmFpGNeBuzC9vDkjwtSUlNtZla3LS+/mcWLpxi6aTyu9+ettvIjjtDTyiZly5kbO2bEtLSLGxG9VeaRtKxs9JVXaXD6Fxudd4Lf9r96vVLQxxNysY1reQFh581rxYDTtfnbDGHXvfKN/dyU6tCpUs21fnrddv2Qo4ilTbSTty0aff9G7G64Bta4GnJF9Itx54REQBERAEREAREQBVbEejmkllMwYY3k3JYS258iFaUUozlF3i7HGk9yFwvZOGA3a255nUm265NyfAmymkRcbbd2ErbBERcOhERAEREAREQBERAEREB//2Q=="/>
          <p:cNvSpPr>
            <a:spLocks noChangeAspect="1" noChangeArrowheads="1"/>
          </p:cNvSpPr>
          <p:nvPr/>
        </p:nvSpPr>
        <p:spPr bwMode="auto">
          <a:xfrm>
            <a:off x="155575" y="-792163"/>
            <a:ext cx="1752600" cy="165735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1932" name="Picture 12" descr="http://news.cnet.com/i/bto/20090309/google_docs_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2133600"/>
            <a:ext cx="1635067" cy="1543050"/>
          </a:xfrm>
          <a:prstGeom prst="rect">
            <a:avLst/>
          </a:prstGeom>
          <a:noFill/>
        </p:spPr>
      </p:pic>
      <p:sp>
        <p:nvSpPr>
          <p:cNvPr id="81934" name="AutoShape 14" descr="data:image/jpg;base64,/9j/4AAQSkZJRgABAQAAAQABAAD/2wCEAAkGBhQRERURDxMVFBQWFRkYGRgWGBQUHRcVExQVFRYVFRcYGyYeGyUvHhQUHy8jIycpLDgtFx4xNTQqNTIrLCkBCQoKDgwOGg8PGjAgHyQvKSovLzU1LzQsLzUwKiosLS41NSwsLCosKjQsLCksKiwsLSk0KSwsNS81LDAsLC0vKf/AABEIAJYAgAMBIgACEQEDEQH/xAAcAAEAAgMBAQEAAAAAAAAAAAAABQYDBAcCAQj/xAA+EAACAQIEAggEAwYEBwAAAAABAgMAEQQFEiEGMRMiQVFhcYGRBzJCsSNSwRRicoKh0SQzc+EVFlNjkqKy/8QAGgEBAAMBAQEAAAAAAAAAAAAAAAIDBAEFBv/EACsRAAICAQMCAwgDAAAAAAAAAAABAhEDEiExBEETUWEFInGBkbHh8KHB0f/aAAwDAQACEQMRAD8A7jXwm3OsWMxaxI0jmyqLmqDlJlzh2mlNsMGIjj30kA21sPrJ7L7dvlZGFrU9kRct6XJdhnuHvp6eHV3dIl/a9bqtfcVX5OBcKy6WiX0VBbysNqg8j4QxGDx/4Mr/ALLa+gtcEkb6h2W7O305yrG06bT+5y5Jl9pSvCTKdgwJHcQapJ0e6Ur4zAc9qN0D7SvgNfaAVqYzNYor9LIq2Fzc8h3nurbqh/F8f4Ikc9+X8oqvJJxi2irNNwg5Iu+GxKyKHQ6lYXBHaDyIrLUdw9Hpw0Q/cH2re6Zb6bi/dcX9qsLUme6VikxSKbMygkXsSAbDtsfI1loCofFLFmPANb6m0+6tb7VsfDdFGW4cr2oL+Y2P9QakOK8j/bMLJBsGIupPY67r/b1rn/w34sGDZsvxv4VnOgtsFYnrIx7BfcHlufCt0YeJ09R5i22vR9yhvTkt8NHV6Vr4vD9LGVDMARzRip9GXf2rmHEEkmGzHC4ZZ3KGRSVLub9W/Wu1yL99Z8WNTvfhNlk5aaJzNs0bGZgMADaJELOLkByDpGq3MczblsKycU8DqIGmwh6KaIa1MYEd9O5HVt2XtUBmUjZdna4ifaCW66+wK/f4hufhvXRM5zeKHDvK7ro0G24OokbBbc7+FYFUlJS53/B603PFPG8XFKvJ+a+vJX+CeMziMG7z7ywEo55arC6tbxF7+INZ+HcKcZGMTObl9wOdhfYC+wHlVe4FyKUYTFSMpDTPqCnnYcl87XNu82qx8CY5ehMBI1xsbDkSpNxt4cvSssW3njHLxp2+Nu/nVFPUKGqbxcW/p/hizXEtgJVkUkxMRqB7ibH1HOtXN86bEZimAVrRhGZgCw1kafmKkG3WO3basnH0vTdHhYus7MNVt9C3ub+drAVq8QcFzriYcdgWUTIFDq1yGsoU8t9xsfK9bPZyjCeVXUb93yTpX8rtejMnUW1F9+5B/EfIzgujxEZ1Q368Zvp2t49ov6ipD4loq5ZGI/ktsLAWB0G1hsKx4vMjm+JGClAjEVnKbjpHHzDrb2W3Ibm/detn4uIseBSO/eB420Vs9oSl4ShPlL7vY87Kl4c5R4dG3xLxA0GEw0MbFGm0IWBsVVjY2PYbX3qNzvLMO8BTBqXnHKSIaEVhz1TH5vQsax8f4J3wOGxMBDCHSWK2bTazK23ZfY+YqzcM8W4PExLLrRJbDWsjAFWtvbUdx4isLqUnGX6j6OGqGGGXFvzded969Ko2eFsLLJhI1zBQ8qgqWIPWW4IJvzPVXfvF6sNYcLi0lXXGwZTyI3Bt2g9o8RtWatCPMlduxUFxBwZhsbvNGNY5MNj7jep2lSTadoi1fJznK+FYUxD4WKbELoF/8yVUa2ksq6XFyNaX2+oVI4HKMuD9OJIyyaTr3v1zpVtTXJudr357VL4bhNY2SVZHMqu7sxJIfpQ2tSl9K3uu4/KKjYuEphBHqe8qLEgFlAjRJklff6z1Ra9uXiTW1yhPmb7fkze/HiK7kln2Kw0uEaWRBPECBbb5i4S3X+Ugne/K1Q+V5Vg4l6Ro0gGoqvWikLHTqIVo7kG3YN6m5OGtWHkhMh1SydIz6R8+tX2Q7W6gFq+4bh8qYy8gPRyFxpjSMdaNoyCF/ivfwqnThr5/voWqeVbLj+DPFnWGTQiyIAyqVA5EObJ7nl371DYqHBSMJJSkcjHkCDe0hjBNtuYtf0rxJwxKjJHDcp/h9TEoAf2d9VyPmBsLWW99txvffHCICsvSN1k0X0jb8dpr/wDtb0rssWBqm7IqeW9kZctjwyuwjZWeO9x3WNmIFrHfYkX32NVzLc0mzPETKsjRwxMFCoxS+17sy9Y91gQOflVlyrhtYJWkDah1woK7qJX1sNV99/Act786rU3Ak+FxD4jLJujEh60ZAZed7WPZubd1dh4UbUXXFP7/AAOvW6bRo8X/AA5Ecb4zDSMksf4hOpt9O5bUSTq7b3qx5JCmZ4GCXGRqzlASSo+a25FxtfY28awtkeLxK9HjZbxnmiqsat4PYlmHhcDvqz4HBLDGsacgKjlyaoKDequ/9bnYwVt1RhwGTRQxmKNQEP02AG/PYCoWT4cYMv0giUG9/lUj2ItVopWakXRk48OjFhsMI10rf13rLSldOClKUApSlAKUpQClKUApSlAKUpQClKUApSlAKUpQClKUArSzHOocPbp5Vjvy1H+vl41j4hxrQ4WaVLakjZhffcA2rjSY9pJS8zFy2zFt7g/p4Vq6fp/Ft3sU5cujY7qrXFxuDX2qZwFnZt+xSm7ILxE/VF+XzW9vK1XOqMkHCWllkZKStClKVAkKUpQClKUApSlAKUpQClKUBB8bNbL8T/pN/XauLJJXZeP2tl2J/wBP7sorhiT17Ps+Nwl8Tzesnpmi0YbGNZJIzaWM6lP7w7D4EbHzrrWQZ0uLgSZNr7MvarjZlPka49w/lM056i9XvOwq/ZFw70AYCRjrILAEqCQLX2qrrFB8Pcn00peWxa58yjTZnAPdzPsN61znafSsjeSEfe1aqQqg6oA8f7moHMOMoIyVGqQjno3A/mO1ecomxyLMM/T6ldPErt7i9b8M6uNSEMO8G9UvBcWxSGxVk87Ee4qTVSp6TDkAne30v4EfrRxCkWWla2X44TJqXY8iDzUjmDWzUCYpSlAKUpQClKUBXPiGCcunA3JCj3kSuecM8F6mDz+enw8av2cyPOxAIEamwH5iPqPryrHgMMVvftrVjzShBxj3MuTFGc1J9jZghCKFUAAdgrbQWFa4rMz2FzyH6CquSzgjcyn1N0Q5fV43+mo/E5JGG6qgaxdgBURlHFAeRjKhALHrDft7RVoEw+cbk8h4dlWzxyhtIrhkjkVxKpLg+jdk/Kf9xUnkmYlG0Meq39D31lx2FOlpHO/f48gKh6rLC64aXop1b6ZOq38X0t+lWGqlPJrw+vtChvVbH9KtcT3UHvAPuKrkWRPVKUqJIUpWnmWbw4ddeIkSNf3iBfyHM+ldSb2Qbo3KxzTKilnYKBzJIAHmTXPs3+LAN1wUer/uSXA8wg3PraqtPJiMadUzvL59VF/l2Ueta4dHN7y2KJZ4rjctX/OWFQWMwJ3+VWbt7wLVryfEbCry6VvJLfc1XjkyKPxXv+7H9tR29gaj8TmIiNoESPx+dz/M2/sBW2HSY35mHL1UoHQsl4pXEyGMRSxnRrHSADUt7XFT2JfVGwHc32Nc/wCAcJMcQ88qvpMenU99yWB2vv2Vf0NY88IwyVE04ZSnC5KjmmSyqttXZVxy9n6MFbWPLb+9RLZFHDiG1glGJI7hc35dvdU4MOyi8bbdltxU8+VTSojgxuHJqZlqKHpG6o7NgL9lQ1b+cSs2lZGvY3AFh6m1auFw5dwg7T/TtNZTQWFRbCb/APT+9WrCLaNB3KPsKqmdYtYo1DXsWUWFrlQRcAHn3VYMrz6DED8GQFhzQ9Vl/iRtxUZRdWSi1dEjSlKrLBXEeOeHZ48VJJKskkbMWSTrOArb6SR8tuVtq7dXy1aOnzvDLUlZRnwrNHS3R+f8mmRXBZdVuzSzXPdarPg8HipzaHDylewyDo1A82tf0FdXWIDkAPQV7rRk65ydqJRi6NQVN2c4m+H05TXLKLjnHCLG38bbn0ArBgsmii3SMA/mO5/8jvXTqj8dkqSXZeo3eLWPmp2NZnnnLlmjworgiIU0gAVmBrw+V4hOQSQeB0n2O1YHllX54JB5DV/83qFnaZmxeEWVbH0PcahXjmg+QMR4C6+tb/8Axa3NHHmrD9K9LnAP0t7H+1dOEBFl8sjElWJJuSRb71PYDALApZiL23PcO4VtrI7f5cTt4kaB7tW5hMlJIfEEEjcIPlHifzGuNnUjlPGuetLJoAYKu26nf3FaeS4TGYpljhWQ7gCQggRi+7BzuPIGu8NGDzAPmK+hbcq1x6zTDQomeXSKU9bZ5hj0qFuTYAXPM2FrmvdKVgNopSlAKUpQClKUApSlAKUpQClKUApSlAKUpQH/2Q=="/>
          <p:cNvSpPr>
            <a:spLocks noChangeAspect="1" noChangeArrowheads="1"/>
          </p:cNvSpPr>
          <p:nvPr/>
        </p:nvSpPr>
        <p:spPr bwMode="auto">
          <a:xfrm>
            <a:off x="155575" y="-685800"/>
            <a:ext cx="1219200" cy="14287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1936" name="AutoShape 16" descr="data:image/jpg;base64,/9j/4AAQSkZJRgABAQAAAQABAAD/2wCEAAkGBhQRERURDxMVFBQWFRkYGRgWGBQUHRcVExQVFRYVFRcYGyYeGyUvHhQUHy8jIycpLDgtFx4xNTQqNTIrLCkBCQoKDgwOGg8PGjAgHyQvKSovLzU1LzQsLzUwKiosLS41NSwsLCosKjQsLCksKiwsLSk0KSwsNS81LDAsLC0vKf/AABEIAJYAgAMBIgACEQEDEQH/xAAcAAEAAgMBAQEAAAAAAAAAAAAABQYDBAcCAQj/xAA+EAACAQIEAggEAwYEBwAAAAABAgMAEQQFEiEGMRMiQVFhcYGRBzJCsSNSwRRicoKh0SQzc+EVFlNjkqKy/8QAGgEBAAMBAQEAAAAAAAAAAAAAAAIDBAEFBv/EACsRAAICAQMCAwgDAAAAAAAAAAABAhEDEiExBEETUWEFInGBkbHh8KHB0f/aAAwDAQACEQMRAD8A7jXwm3OsWMxaxI0jmyqLmqDlJlzh2mlNsMGIjj30kA21sPrJ7L7dvlZGFrU9kRct6XJdhnuHvp6eHV3dIl/a9bqtfcVX5OBcKy6WiX0VBbysNqg8j4QxGDx/4Mr/ALLa+gtcEkb6h2W7O305yrG06bT+5y5Jl9pSvCTKdgwJHcQapJ0e6Ur4zAc9qN0D7SvgNfaAVqYzNYor9LIq2Fzc8h3nurbqh/F8f4Ikc9+X8oqvJJxi2irNNwg5Iu+GxKyKHQ6lYXBHaDyIrLUdw9Hpw0Q/cH2re6Zb6bi/dcX9qsLUme6VikxSKbMygkXsSAbDtsfI1loCofFLFmPANb6m0+6tb7VsfDdFGW4cr2oL+Y2P9QakOK8j/bMLJBsGIupPY67r/b1rn/w34sGDZsvxv4VnOgtsFYnrIx7BfcHlufCt0YeJ09R5i22vR9yhvTkt8NHV6Vr4vD9LGVDMARzRip9GXf2rmHEEkmGzHC4ZZ3KGRSVLub9W/Wu1yL99Z8WNTvfhNlk5aaJzNs0bGZgMADaJELOLkByDpGq3MczblsKycU8DqIGmwh6KaIa1MYEd9O5HVt2XtUBmUjZdna4ifaCW66+wK/f4hufhvXRM5zeKHDvK7ro0G24OokbBbc7+FYFUlJS53/B603PFPG8XFKvJ+a+vJX+CeMziMG7z7ywEo55arC6tbxF7+INZ+HcKcZGMTObl9wOdhfYC+wHlVe4FyKUYTFSMpDTPqCnnYcl87XNu82qx8CY5ehMBI1xsbDkSpNxt4cvSssW3njHLxp2+Nu/nVFPUKGqbxcW/p/hizXEtgJVkUkxMRqB7ibH1HOtXN86bEZimAVrRhGZgCw1kafmKkG3WO3basnH0vTdHhYus7MNVt9C3ub+drAVq8QcFzriYcdgWUTIFDq1yGsoU8t9xsfK9bPZyjCeVXUb93yTpX8rtejMnUW1F9+5B/EfIzgujxEZ1Q368Zvp2t49ov6ipD4loq5ZGI/ktsLAWB0G1hsKx4vMjm+JGClAjEVnKbjpHHzDrb2W3Ibm/detn4uIseBSO/eB420Vs9oSl4ShPlL7vY87Kl4c5R4dG3xLxA0GEw0MbFGm0IWBsVVjY2PYbX3qNzvLMO8BTBqXnHKSIaEVhz1TH5vQsax8f4J3wOGxMBDCHSWK2bTazK23ZfY+YqzcM8W4PExLLrRJbDWsjAFWtvbUdx4isLqUnGX6j6OGqGGGXFvzded969Ko2eFsLLJhI1zBQ8qgqWIPWW4IJvzPVXfvF6sNYcLi0lXXGwZTyI3Bt2g9o8RtWatCPMlduxUFxBwZhsbvNGNY5MNj7jep2lSTadoi1fJznK+FYUxD4WKbELoF/8yVUa2ksq6XFyNaX2+oVI4HKMuD9OJIyyaTr3v1zpVtTXJudr357VL4bhNY2SVZHMqu7sxJIfpQ2tSl9K3uu4/KKjYuEphBHqe8qLEgFlAjRJklff6z1Ra9uXiTW1yhPmb7fkze/HiK7kln2Kw0uEaWRBPECBbb5i4S3X+Ugne/K1Q+V5Vg4l6Ro0gGoqvWikLHTqIVo7kG3YN6m5OGtWHkhMh1SydIz6R8+tX2Q7W6gFq+4bh8qYy8gPRyFxpjSMdaNoyCF/ivfwqnThr5/voWqeVbLj+DPFnWGTQiyIAyqVA5EObJ7nl371DYqHBSMJJSkcjHkCDe0hjBNtuYtf0rxJwxKjJHDcp/h9TEoAf2d9VyPmBsLWW99txvffHCICsvSN1k0X0jb8dpr/wDtb0rssWBqm7IqeW9kZctjwyuwjZWeO9x3WNmIFrHfYkX32NVzLc0mzPETKsjRwxMFCoxS+17sy9Y91gQOflVlyrhtYJWkDah1woK7qJX1sNV99/Act786rU3Ak+FxD4jLJujEh60ZAZed7WPZubd1dh4UbUXXFP7/AAOvW6bRo8X/AA5Ecb4zDSMksf4hOpt9O5bUSTq7b3qx5JCmZ4GCXGRqzlASSo+a25FxtfY28awtkeLxK9HjZbxnmiqsat4PYlmHhcDvqz4HBLDGsacgKjlyaoKDequ/9bnYwVt1RhwGTRQxmKNQEP02AG/PYCoWT4cYMv0giUG9/lUj2ItVopWakXRk48OjFhsMI10rf13rLSldOClKUApSlAKUpQClKUApSlAKUpQClKUApSlAKUpQClKUArSzHOocPbp5Vjvy1H+vl41j4hxrQ4WaVLakjZhffcA2rjSY9pJS8zFy2zFt7g/p4Vq6fp/Ft3sU5cujY7qrXFxuDX2qZwFnZt+xSm7ILxE/VF+XzW9vK1XOqMkHCWllkZKStClKVAkKUpQClKUApSlAKUpQClKUBB8bNbL8T/pN/XauLJJXZeP2tl2J/wBP7sorhiT17Ps+Nwl8Tzesnpmi0YbGNZJIzaWM6lP7w7D4EbHzrrWQZ0uLgSZNr7MvarjZlPka49w/lM056i9XvOwq/ZFw70AYCRjrILAEqCQLX2qrrFB8Pcn00peWxa58yjTZnAPdzPsN61znafSsjeSEfe1aqQqg6oA8f7moHMOMoIyVGqQjno3A/mO1ecomxyLMM/T6ldPErt7i9b8M6uNSEMO8G9UvBcWxSGxVk87Ee4qTVSp6TDkAne30v4EfrRxCkWWla2X44TJqXY8iDzUjmDWzUCYpSlAKUpQClKUBXPiGCcunA3JCj3kSuecM8F6mDz+enw8av2cyPOxAIEamwH5iPqPryrHgMMVvftrVjzShBxj3MuTFGc1J9jZghCKFUAAdgrbQWFa4rMz2FzyH6CquSzgjcyn1N0Q5fV43+mo/E5JGG6qgaxdgBURlHFAeRjKhALHrDft7RVoEw+cbk8h4dlWzxyhtIrhkjkVxKpLg+jdk/Kf9xUnkmYlG0Meq39D31lx2FOlpHO/f48gKh6rLC64aXop1b6ZOq38X0t+lWGqlPJrw+vtChvVbH9KtcT3UHvAPuKrkWRPVKUqJIUpWnmWbw4ddeIkSNf3iBfyHM+ldSb2Qbo3KxzTKilnYKBzJIAHmTXPs3+LAN1wUer/uSXA8wg3PraqtPJiMadUzvL59VF/l2Ueta4dHN7y2KJZ4rjctX/OWFQWMwJ3+VWbt7wLVryfEbCry6VvJLfc1XjkyKPxXv+7H9tR29gaj8TmIiNoESPx+dz/M2/sBW2HSY35mHL1UoHQsl4pXEyGMRSxnRrHSADUt7XFT2JfVGwHc32Nc/wCAcJMcQ88qvpMenU99yWB2vv2Vf0NY88IwyVE04ZSnC5KjmmSyqttXZVxy9n6MFbWPLb+9RLZFHDiG1glGJI7hc35dvdU4MOyi8bbdltxU8+VTSojgxuHJqZlqKHpG6o7NgL9lQ1b+cSs2lZGvY3AFh6m1auFw5dwg7T/TtNZTQWFRbCb/APT+9WrCLaNB3KPsKqmdYtYo1DXsWUWFrlQRcAHn3VYMrz6DED8GQFhzQ9Vl/iRtxUZRdWSi1dEjSlKrLBXEeOeHZ48VJJKskkbMWSTrOArb6SR8tuVtq7dXy1aOnzvDLUlZRnwrNHS3R+f8mmRXBZdVuzSzXPdarPg8HipzaHDylewyDo1A82tf0FdXWIDkAPQV7rRk65ydqJRi6NQVN2c4m+H05TXLKLjnHCLG38bbn0ArBgsmii3SMA/mO5/8jvXTqj8dkqSXZeo3eLWPmp2NZnnnLlmjworgiIU0gAVmBrw+V4hOQSQeB0n2O1YHllX54JB5DV/83qFnaZmxeEWVbH0PcahXjmg+QMR4C6+tb/8Axa3NHHmrD9K9LnAP0t7H+1dOEBFl8sjElWJJuSRb71PYDALApZiL23PcO4VtrI7f5cTt4kaB7tW5hMlJIfEEEjcIPlHifzGuNnUjlPGuetLJoAYKu26nf3FaeS4TGYpljhWQ7gCQggRi+7BzuPIGu8NGDzAPmK+hbcq1x6zTDQomeXSKU9bZ5hj0qFuTYAXPM2FrmvdKVgNopSlAKUpQClKUApSlAKUpQClKUApSlAKUpQH/2Q=="/>
          <p:cNvSpPr>
            <a:spLocks noChangeAspect="1" noChangeArrowheads="1"/>
          </p:cNvSpPr>
          <p:nvPr/>
        </p:nvSpPr>
        <p:spPr bwMode="auto">
          <a:xfrm>
            <a:off x="155575" y="-685800"/>
            <a:ext cx="1219200" cy="14287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1938" name="AutoShape 18" descr="data:image/jpg;base64,/9j/4AAQSkZJRgABAQAAAQABAAD/2wCEAAkGBhQRERURDxMVFBQWFRkYGRgWGBQUHRcVExQVFRYVFRcYGyYeGyUvHhQUHy8jIycpLDgtFx4xNTQqNTIrLCkBCQoKDgwOGg8PGjAgHyQvKSovLzU1LzQsLzUwKiosLS41NSwsLCosKjQsLCksKiwsLSk0KSwsNS81LDAsLC0vKf/AABEIAJYAgAMBIgACEQEDEQH/xAAcAAEAAgMBAQEAAAAAAAAAAAAABQYDBAcCAQj/xAA+EAACAQIEAggEAwYEBwAAAAABAgMAEQQFEiEGMRMiQVFhcYGRBzJCsSNSwRRicoKh0SQzc+EVFlNjkqKy/8QAGgEBAAMBAQEAAAAAAAAAAAAAAAIDBAEFBv/EACsRAAICAQMCAwgDAAAAAAAAAAABAhEDEiExBEETUWEFInGBkbHh8KHB0f/aAAwDAQACEQMRAD8A7jXwm3OsWMxaxI0jmyqLmqDlJlzh2mlNsMGIjj30kA21sPrJ7L7dvlZGFrU9kRct6XJdhnuHvp6eHV3dIl/a9bqtfcVX5OBcKy6WiX0VBbysNqg8j4QxGDx/4Mr/ALLa+gtcEkb6h2W7O305yrG06bT+5y5Jl9pSvCTKdgwJHcQapJ0e6Ur4zAc9qN0D7SvgNfaAVqYzNYor9LIq2Fzc8h3nurbqh/F8f4Ikc9+X8oqvJJxi2irNNwg5Iu+GxKyKHQ6lYXBHaDyIrLUdw9Hpw0Q/cH2re6Zb6bi/dcX9qsLUme6VikxSKbMygkXsSAbDtsfI1loCofFLFmPANb6m0+6tb7VsfDdFGW4cr2oL+Y2P9QakOK8j/bMLJBsGIupPY67r/b1rn/w34sGDZsvxv4VnOgtsFYnrIx7BfcHlufCt0YeJ09R5i22vR9yhvTkt8NHV6Vr4vD9LGVDMARzRip9GXf2rmHEEkmGzHC4ZZ3KGRSVLub9W/Wu1yL99Z8WNTvfhNlk5aaJzNs0bGZgMADaJELOLkByDpGq3MczblsKycU8DqIGmwh6KaIa1MYEd9O5HVt2XtUBmUjZdna4ifaCW66+wK/f4hufhvXRM5zeKHDvK7ro0G24OokbBbc7+FYFUlJS53/B603PFPG8XFKvJ+a+vJX+CeMziMG7z7ywEo55arC6tbxF7+INZ+HcKcZGMTObl9wOdhfYC+wHlVe4FyKUYTFSMpDTPqCnnYcl87XNu82qx8CY5ehMBI1xsbDkSpNxt4cvSssW3njHLxp2+Nu/nVFPUKGqbxcW/p/hizXEtgJVkUkxMRqB7ibH1HOtXN86bEZimAVrRhGZgCw1kafmKkG3WO3basnH0vTdHhYus7MNVt9C3ub+drAVq8QcFzriYcdgWUTIFDq1yGsoU8t9xsfK9bPZyjCeVXUb93yTpX8rtejMnUW1F9+5B/EfIzgujxEZ1Q368Zvp2t49ov6ipD4loq5ZGI/ktsLAWB0G1hsKx4vMjm+JGClAjEVnKbjpHHzDrb2W3Ibm/detn4uIseBSO/eB420Vs9oSl4ShPlL7vY87Kl4c5R4dG3xLxA0GEw0MbFGm0IWBsVVjY2PYbX3qNzvLMO8BTBqXnHKSIaEVhz1TH5vQsax8f4J3wOGxMBDCHSWK2bTazK23ZfY+YqzcM8W4PExLLrRJbDWsjAFWtvbUdx4isLqUnGX6j6OGqGGGXFvzded969Ko2eFsLLJhI1zBQ8qgqWIPWW4IJvzPVXfvF6sNYcLi0lXXGwZTyI3Bt2g9o8RtWatCPMlduxUFxBwZhsbvNGNY5MNj7jep2lSTadoi1fJznK+FYUxD4WKbELoF/8yVUa2ksq6XFyNaX2+oVI4HKMuD9OJIyyaTr3v1zpVtTXJudr357VL4bhNY2SVZHMqu7sxJIfpQ2tSl9K3uu4/KKjYuEphBHqe8qLEgFlAjRJklff6z1Ra9uXiTW1yhPmb7fkze/HiK7kln2Kw0uEaWRBPECBbb5i4S3X+Ugne/K1Q+V5Vg4l6Ro0gGoqvWikLHTqIVo7kG3YN6m5OGtWHkhMh1SydIz6R8+tX2Q7W6gFq+4bh8qYy8gPRyFxpjSMdaNoyCF/ivfwqnThr5/voWqeVbLj+DPFnWGTQiyIAyqVA5EObJ7nl371DYqHBSMJJSkcjHkCDe0hjBNtuYtf0rxJwxKjJHDcp/h9TEoAf2d9VyPmBsLWW99txvffHCICsvSN1k0X0jb8dpr/wDtb0rssWBqm7IqeW9kZctjwyuwjZWeO9x3WNmIFrHfYkX32NVzLc0mzPETKsjRwxMFCoxS+17sy9Y91gQOflVlyrhtYJWkDah1woK7qJX1sNV99/Act786rU3Ak+FxD4jLJujEh60ZAZed7WPZubd1dh4UbUXXFP7/AAOvW6bRo8X/AA5Ecb4zDSMksf4hOpt9O5bUSTq7b3qx5JCmZ4GCXGRqzlASSo+a25FxtfY28awtkeLxK9HjZbxnmiqsat4PYlmHhcDvqz4HBLDGsacgKjlyaoKDequ/9bnYwVt1RhwGTRQxmKNQEP02AG/PYCoWT4cYMv0giUG9/lUj2ItVopWakXRk48OjFhsMI10rf13rLSldOClKUApSlAKUpQClKUApSlAKUpQClKUApSlAKUpQClKUArSzHOocPbp5Vjvy1H+vl41j4hxrQ4WaVLakjZhffcA2rjSY9pJS8zFy2zFt7g/p4Vq6fp/Ft3sU5cujY7qrXFxuDX2qZwFnZt+xSm7ILxE/VF+XzW9vK1XOqMkHCWllkZKStClKVAkKUpQClKUApSlAKUpQClKUBB8bNbL8T/pN/XauLJJXZeP2tl2J/wBP7sorhiT17Ps+Nwl8Tzesnpmi0YbGNZJIzaWM6lP7w7D4EbHzrrWQZ0uLgSZNr7MvarjZlPka49w/lM056i9XvOwq/ZFw70AYCRjrILAEqCQLX2qrrFB8Pcn00peWxa58yjTZnAPdzPsN61znafSsjeSEfe1aqQqg6oA8f7moHMOMoIyVGqQjno3A/mO1ecomxyLMM/T6ldPErt7i9b8M6uNSEMO8G9UvBcWxSGxVk87Ee4qTVSp6TDkAne30v4EfrRxCkWWla2X44TJqXY8iDzUjmDWzUCYpSlAKUpQClKUBXPiGCcunA3JCj3kSuecM8F6mDz+enw8av2cyPOxAIEamwH5iPqPryrHgMMVvftrVjzShBxj3MuTFGc1J9jZghCKFUAAdgrbQWFa4rMz2FzyH6CquSzgjcyn1N0Q5fV43+mo/E5JGG6qgaxdgBURlHFAeRjKhALHrDft7RVoEw+cbk8h4dlWzxyhtIrhkjkVxKpLg+jdk/Kf9xUnkmYlG0Meq39D31lx2FOlpHO/f48gKh6rLC64aXop1b6ZOq38X0t+lWGqlPJrw+vtChvVbH9KtcT3UHvAPuKrkWRPVKUqJIUpWnmWbw4ddeIkSNf3iBfyHM+ldSb2Qbo3KxzTKilnYKBzJIAHmTXPs3+LAN1wUer/uSXA8wg3PraqtPJiMadUzvL59VF/l2Ueta4dHN7y2KJZ4rjctX/OWFQWMwJ3+VWbt7wLVryfEbCry6VvJLfc1XjkyKPxXv+7H9tR29gaj8TmIiNoESPx+dz/M2/sBW2HSY35mHL1UoHQsl4pXEyGMRSxnRrHSADUt7XFT2JfVGwHc32Nc/wCAcJMcQ88qvpMenU99yWB2vv2Vf0NY88IwyVE04ZSnC5KjmmSyqttXZVxy9n6MFbWPLb+9RLZFHDiG1glGJI7hc35dvdU4MOyi8bbdltxU8+VTSojgxuHJqZlqKHpG6o7NgL9lQ1b+cSs2lZGvY3AFh6m1auFw5dwg7T/TtNZTQWFRbCb/APT+9WrCLaNB3KPsKqmdYtYo1DXsWUWFrlQRcAHn3VYMrz6DED8GQFhzQ9Vl/iRtxUZRdWSi1dEjSlKrLBXEeOeHZ48VJJKskkbMWSTrOArb6SR8tuVtq7dXy1aOnzvDLUlZRnwrNHS3R+f8mmRXBZdVuzSzXPdarPg8HipzaHDylewyDo1A82tf0FdXWIDkAPQV7rRk65ydqJRi6NQVN2c4m+H05TXLKLjnHCLG38bbn0ArBgsmii3SMA/mO5/8jvXTqj8dkqSXZeo3eLWPmp2NZnnnLlmjworgiIU0gAVmBrw+V4hOQSQeB0n2O1YHllX54JB5DV/83qFnaZmxeEWVbH0PcahXjmg+QMR4C6+tb/8Axa3NHHmrD9K9LnAP0t7H+1dOEBFl8sjElWJJuSRb71PYDALApZiL23PcO4VtrI7f5cTt4kaB7tW5hMlJIfEEEjcIPlHifzGuNnUjlPGuetLJoAYKu26nf3FaeS4TGYpljhWQ7gCQggRi+7BzuPIGu8NGDzAPmK+hbcq1x6zTDQomeXSKU9bZ5hj0qFuTYAXPM2FrmvdKVgNopSlAKUpQClKUApSlAKUpQClKUApSlAKUpQH/2Q=="/>
          <p:cNvSpPr>
            <a:spLocks noChangeAspect="1" noChangeArrowheads="1"/>
          </p:cNvSpPr>
          <p:nvPr/>
        </p:nvSpPr>
        <p:spPr bwMode="auto">
          <a:xfrm>
            <a:off x="155575" y="-685800"/>
            <a:ext cx="1219200" cy="14287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1940" name="AutoShape 20" descr="data:image/jpg;base64,/9j/4AAQSkZJRgABAQAAAQABAAD/2wCEAAkGBhQRERURDxMVFBQWFRkYGRgWGBQUHRcVExQVFRYVFRcYGyYeGyUvHhQUHy8jIycpLDgtFx4xNTQqNTIrLCkBCQoKDgwOGg8PGjAgHyQvKSovLzU1LzQsLzUwKiosLS41NSwsLCosKjQsLCksKiwsLSk0KSwsNS81LDAsLC0vKf/AABEIAJYAgAMBIgACEQEDEQH/xAAcAAEAAgMBAQEAAAAAAAAAAAAABQYDBAcCAQj/xAA+EAACAQIEAggEAwYEBwAAAAABAgMAEQQFEiEGMRMiQVFhcYGRBzJCsSNSwRRicoKh0SQzc+EVFlNjkqKy/8QAGgEBAAMBAQEAAAAAAAAAAAAAAAIDBAEFBv/EACsRAAICAQMCAwgDAAAAAAAAAAABAhEDEiExBEETUWEFInGBkbHh8KHB0f/aAAwDAQACEQMRAD8A7jXwm3OsWMxaxI0jmyqLmqDlJlzh2mlNsMGIjj30kA21sPrJ7L7dvlZGFrU9kRct6XJdhnuHvp6eHV3dIl/a9bqtfcVX5OBcKy6WiX0VBbysNqg8j4QxGDx/4Mr/ALLa+gtcEkb6h2W7O305yrG06bT+5y5Jl9pSvCTKdgwJHcQapJ0e6Ur4zAc9qN0D7SvgNfaAVqYzNYor9LIq2Fzc8h3nurbqh/F8f4Ikc9+X8oqvJJxi2irNNwg5Iu+GxKyKHQ6lYXBHaDyIrLUdw9Hpw0Q/cH2re6Zb6bi/dcX9qsLUme6VikxSKbMygkXsSAbDtsfI1loCofFLFmPANb6m0+6tb7VsfDdFGW4cr2oL+Y2P9QakOK8j/bMLJBsGIupPY67r/b1rn/w34sGDZsvxv4VnOgtsFYnrIx7BfcHlufCt0YeJ09R5i22vR9yhvTkt8NHV6Vr4vD9LGVDMARzRip9GXf2rmHEEkmGzHC4ZZ3KGRSVLub9W/Wu1yL99Z8WNTvfhNlk5aaJzNs0bGZgMADaJELOLkByDpGq3MczblsKycU8DqIGmwh6KaIa1MYEd9O5HVt2XtUBmUjZdna4ifaCW66+wK/f4hufhvXRM5zeKHDvK7ro0G24OokbBbc7+FYFUlJS53/B603PFPG8XFKvJ+a+vJX+CeMziMG7z7ywEo55arC6tbxF7+INZ+HcKcZGMTObl9wOdhfYC+wHlVe4FyKUYTFSMpDTPqCnnYcl87XNu82qx8CY5ehMBI1xsbDkSpNxt4cvSssW3njHLxp2+Nu/nVFPUKGqbxcW/p/hizXEtgJVkUkxMRqB7ibH1HOtXN86bEZimAVrRhGZgCw1kafmKkG3WO3basnH0vTdHhYus7MNVt9C3ub+drAVq8QcFzriYcdgWUTIFDq1yGsoU8t9xsfK9bPZyjCeVXUb93yTpX8rtejMnUW1F9+5B/EfIzgujxEZ1Q368Zvp2t49ov6ipD4loq5ZGI/ktsLAWB0G1hsKx4vMjm+JGClAjEVnKbjpHHzDrb2W3Ibm/detn4uIseBSO/eB420Vs9oSl4ShPlL7vY87Kl4c5R4dG3xLxA0GEw0MbFGm0IWBsVVjY2PYbX3qNzvLMO8BTBqXnHKSIaEVhz1TH5vQsax8f4J3wOGxMBDCHSWK2bTazK23ZfY+YqzcM8W4PExLLrRJbDWsjAFWtvbUdx4isLqUnGX6j6OGqGGGXFvzded969Ko2eFsLLJhI1zBQ8qgqWIPWW4IJvzPVXfvF6sNYcLi0lXXGwZTyI3Bt2g9o8RtWatCPMlduxUFxBwZhsbvNGNY5MNj7jep2lSTadoi1fJznK+FYUxD4WKbELoF/8yVUa2ksq6XFyNaX2+oVI4HKMuD9OJIyyaTr3v1zpVtTXJudr357VL4bhNY2SVZHMqu7sxJIfpQ2tSl9K3uu4/KKjYuEphBHqe8qLEgFlAjRJklff6z1Ra9uXiTW1yhPmb7fkze/HiK7kln2Kw0uEaWRBPECBbb5i4S3X+Ugne/K1Q+V5Vg4l6Ro0gGoqvWikLHTqIVo7kG3YN6m5OGtWHkhMh1SydIz6R8+tX2Q7W6gFq+4bh8qYy8gPRyFxpjSMdaNoyCF/ivfwqnThr5/voWqeVbLj+DPFnWGTQiyIAyqVA5EObJ7nl371DYqHBSMJJSkcjHkCDe0hjBNtuYtf0rxJwxKjJHDcp/h9TEoAf2d9VyPmBsLWW99txvffHCICsvSN1k0X0jb8dpr/wDtb0rssWBqm7IqeW9kZctjwyuwjZWeO9x3WNmIFrHfYkX32NVzLc0mzPETKsjRwxMFCoxS+17sy9Y91gQOflVlyrhtYJWkDah1woK7qJX1sNV99/Act786rU3Ak+FxD4jLJujEh60ZAZed7WPZubd1dh4UbUXXFP7/AAOvW6bRo8X/AA5Ecb4zDSMksf4hOpt9O5bUSTq7b3qx5JCmZ4GCXGRqzlASSo+a25FxtfY28awtkeLxK9HjZbxnmiqsat4PYlmHhcDvqz4HBLDGsacgKjlyaoKDequ/9bnYwVt1RhwGTRQxmKNQEP02AG/PYCoWT4cYMv0giUG9/lUj2ItVopWakXRk48OjFhsMI10rf13rLSldOClKUApSlAKUpQClKUApSlAKUpQClKUApSlAKUpQClKUArSzHOocPbp5Vjvy1H+vl41j4hxrQ4WaVLakjZhffcA2rjSY9pJS8zFy2zFt7g/p4Vq6fp/Ft3sU5cujY7qrXFxuDX2qZwFnZt+xSm7ILxE/VF+XzW9vK1XOqMkHCWllkZKStClKVAkKUpQClKUApSlAKUpQClKUBB8bNbL8T/pN/XauLJJXZeP2tl2J/wBP7sorhiT17Ps+Nwl8Tzesnpmi0YbGNZJIzaWM6lP7w7D4EbHzrrWQZ0uLgSZNr7MvarjZlPka49w/lM056i9XvOwq/ZFw70AYCRjrILAEqCQLX2qrrFB8Pcn00peWxa58yjTZnAPdzPsN61znafSsjeSEfe1aqQqg6oA8f7moHMOMoIyVGqQjno3A/mO1ecomxyLMM/T6ldPErt7i9b8M6uNSEMO8G9UvBcWxSGxVk87Ee4qTVSp6TDkAne30v4EfrRxCkWWla2X44TJqXY8iDzUjmDWzUCYpSlAKUpQClKUBXPiGCcunA3JCj3kSuecM8F6mDz+enw8av2cyPOxAIEamwH5iPqPryrHgMMVvftrVjzShBxj3MuTFGc1J9jZghCKFUAAdgrbQWFa4rMz2FzyH6CquSzgjcyn1N0Q5fV43+mo/E5JGG6qgaxdgBURlHFAeRjKhALHrDft7RVoEw+cbk8h4dlWzxyhtIrhkjkVxKpLg+jdk/Kf9xUnkmYlG0Meq39D31lx2FOlpHO/f48gKh6rLC64aXop1b6ZOq38X0t+lWGqlPJrw+vtChvVbH9KtcT3UHvAPuKrkWRPVKUqJIUpWnmWbw4ddeIkSNf3iBfyHM+ldSb2Qbo3KxzTKilnYKBzJIAHmTXPs3+LAN1wUer/uSXA8wg3PraqtPJiMadUzvL59VF/l2Ueta4dHN7y2KJZ4rjctX/OWFQWMwJ3+VWbt7wLVryfEbCry6VvJLfc1XjkyKPxXv+7H9tR29gaj8TmIiNoESPx+dz/M2/sBW2HSY35mHL1UoHQsl4pXEyGMRSxnRrHSADUt7XFT2JfVGwHc32Nc/wCAcJMcQ88qvpMenU99yWB2vv2Vf0NY88IwyVE04ZSnC5KjmmSyqttXZVxy9n6MFbWPLb+9RLZFHDiG1glGJI7hc35dvdU4MOyi8bbdltxU8+VTSojgxuHJqZlqKHpG6o7NgL9lQ1b+cSs2lZGvY3AFh6m1auFw5dwg7T/TtNZTQWFRbCb/APT+9WrCLaNB3KPsKqmdYtYo1DXsWUWFrlQRcAHn3VYMrz6DED8GQFhzQ9Vl/iRtxUZRdWSi1dEjSlKrLBXEeOeHZ48VJJKskkbMWSTrOArb6SR8tuVtq7dXy1aOnzvDLUlZRnwrNHS3R+f8mmRXBZdVuzSzXPdarPg8HipzaHDylewyDo1A82tf0FdXWIDkAPQV7rRk65ydqJRi6NQVN2c4m+H05TXLKLjnHCLG38bbn0ArBgsmii3SMA/mO5/8jvXTqj8dkqSXZeo3eLWPmp2NZnnnLlmjworgiIU0gAVmBrw+V4hOQSQeB0n2O1YHllX54JB5DV/83qFnaZmxeEWVbH0PcahXjmg+QMR4C6+tb/8Axa3NHHmrD9K9LnAP0t7H+1dOEBFl8sjElWJJuSRb71PYDALApZiL23PcO4VtrI7f5cTt4kaB7tW5hMlJIfEEEjcIPlHifzGuNnUjlPGuetLJoAYKu26nf3FaeS4TGYpljhWQ7gCQggRi+7BzuPIGu8NGDzAPmK+hbcq1x6zTDQomeXSKU9bZ5hj0qFuTYAXPM2FrmvdKVgNopSlAKUpQClKUApSlAKUpQClKUApSlAKUpQH/2Q=="/>
          <p:cNvSpPr>
            <a:spLocks noChangeAspect="1" noChangeArrowheads="1"/>
          </p:cNvSpPr>
          <p:nvPr/>
        </p:nvSpPr>
        <p:spPr bwMode="auto">
          <a:xfrm>
            <a:off x="155575" y="-685800"/>
            <a:ext cx="1219200" cy="142875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1942" name="Picture 22" descr="http://i.i.com.com/cnwk.1d/i/bto/20080408/Google_App_Engine_logo_wtxt.png"/>
          <p:cNvPicPr>
            <a:picLocks noChangeAspect="1" noChangeArrowheads="1"/>
          </p:cNvPicPr>
          <p:nvPr/>
        </p:nvPicPr>
        <p:blipFill>
          <a:blip r:embed="rId4" cstate="print"/>
          <a:srcRect/>
          <a:stretch>
            <a:fillRect/>
          </a:stretch>
        </p:blipFill>
        <p:spPr bwMode="auto">
          <a:xfrm>
            <a:off x="4724400" y="3200400"/>
            <a:ext cx="1533525" cy="1790701"/>
          </a:xfrm>
          <a:prstGeom prst="rect">
            <a:avLst/>
          </a:prstGeom>
          <a:noFill/>
        </p:spPr>
      </p:pic>
      <p:sp>
        <p:nvSpPr>
          <p:cNvPr id="81944" name="AutoShape 24" descr="data:image/jpg;base64,/9j/4AAQSkZJRgABAQAAAQABAAD/2wBDAAkGBwgHBgkIBwgKCgkLDRYPDQwMDRsUFRAWIB0iIiAdHx8kKDQsJCYxJx8fLT0tMTU3Ojo6Iys/RD84QzQ5Ojf/2wBDAQoKCg0MDRoPDxo3JR8lNzc3Nzc3Nzc3Nzc3Nzc3Nzc3Nzc3Nzc3Nzc3Nzc3Nzc3Nzc3Nzc3Nzc3Nzc3Nzc3Nzf/wAARCAB0AT8DASIAAhEBAxEB/8QAHAAAAQUBAQEAAAAAAAAAAAAAAAQFBgcIAQMC/8QAUxAAAQMDAgMEBQcHBgoKAwAAAQIDBAAFEQYhBxIxE0FRYSJxgZGxFBUyUnKhwTM0NTZCYrIjQ3N0orMXJCZVZIKDktHwFiU3RVNUY8LS4XWj8f/EABsBAQADAQEBAQAAAAAAAAAAAAABBAUDBgIH/8QAMxEAAgICAAMGAggHAAAAAAAAAAECAwQRBSExEjNBUXGBEzQiIzJCYZGx4QYUcoKhwfD/2gAMAwEAAhEDEQA/ALxooooAooooAooooArhrtfNAebiyQoM8inB3E7e2mWdJu7eeZsIT9ZpPN99IrupSLm8UKKTkbpOD9EV1i7S2QAVhwD64yffXmMrikLJyqm3HXijRqxnFKaSe/MRuPOrVl11aldclXSlcOVcQeVhbjg7gRzU7Q3Y1yQt12IgKa67A5pA9enMckZlDSPPeqfwIUaud71LppPb0du3Kz6Ch08/AeIS5pGZrbaB5K3/AOFKu0RyhfOnlPQ52qHPSX3zl51ah9XO3up0kj/JxnYfs/GtPG4spwn2U2orfPqytZitNbfUXznJ6M/JGmlJ8c5PuphlS5pOJC3UH6p9EV8MTJLGA28rHgdxTjGu5eWlmUyhYWQnI/4VQszK83l8SUG/Dw/wd40yp59lP9RrYkPtKBadcSfAGnuDIuzmOZlJT4uejn/n1V2dKZtaw2xFRzqHMD0prfukt8EF3kT4IGKiMocPlqVrbXgv3DUr1tRSXmyUJWOYJJAV4A17VGdPErnqKiSeQ7nr1FSavR4GV/NU/E1rmUL6vhT7Owoooq6cQooooAooooAooooAooooAooooAooooAooooAooooAooooAormaM0B2iiuZoDtFczXaAK5QT6q5k0BE7z+knvWP4RSKlt6OLm8COvKR/uikVfnWb8zP1Zv0d1H0HzT35vL9nwNMdPmnvzeX7PgaY++reX8pR6P9TnV3tnt+gU9yf1bZ/1fjTJ/wAmnySCNONA425e/wA6cO7u7+lkZH2oeox16xPzpn+kT8RXlmvaJ+dM/wBIn4is+nvI+qLM/sscNSfnjP2PxNNNO2o95jP2PxNNPXpVzinzc/U44vcxHXTn5+r+jPxFSaozpz8+Vjub394qTV6bgfyi9WZub3oUUUVsFQKKKKAKKKKAKKKKAKKKKAKKKKAKKKKAKKKKAKKKKAKKKKA+SoAeApI/cYrH03kk+A3NN67lBnICJPaNn7RHwrxXZm3QVw5KVjwJ/EVj3cQsnHeKlL35/kWoURT+t2hX8/Mdpgtucvjt8KWMXCM+cNvJz4HY1HfmeZ2nKWQPPIx76VIszTOFzZSUjrhO33mqePncRcn24LX48te52spx9fRkSIEd1d3xTIi6Q4vIzFDjuVAZySBnzNLZ9wRC7PtEqIXncd1a8M6lwcnJcuvivzKjpmmlrqKXXW2hzOrSkeJOKQP3uK3kIKnD+6MD3mkimLbOPM3IU24dgFq/A0lkWWUjJbCXU92Dv7qzsnOy2t0RTXmnssVU09LHp/kLFS7XOJ+UILaj3kfiK8nLKlxPNCkpWO5Kjn7xXjHskpzdfK0nzOTSpDNtt6uZyQpx0dyT+AqlCM712sutJef2X+52bUOVUm/w6ntZ4j0duSh5GCrGDnY7GkkexOrALziUA9ydzTtb5qJnaFtKkhJA9Klgx3Vq1cPxbqofejHevcqyvthJ+DYgYtMRnB5OdX1l70tU2hSOQpBR4EbVyQ81HZW8+4ltttJUtazhKQBkknuAqtr1xls0J5bNsiSbiUHHapIbbPqJ3PurQrx6qo9mEUjjKcpPbZO5Fliu7oSWj+4dvdSA2R5iQ0ttaXEJWknOxxmoDG44sqdAmWF1DfeWZIWR7CE/GrE0zqi1aoiKk2h/tOTAcaWnlW2fBQ7vX0qrbwzFskp9nTXlyOkci2K1vkfV1t78yW2pvlCEpwSo+ddj2JlAy8tSz5bCu6nv0XTVmeuk5t1bLakpKWhlRKiAPvNRnT3FOyX27M25iNMZddCilbyUhA5RzHJBONh1qXw3Hdrtktt+ZCyLFHsp8ibx4zLCcMtpSPIV71WF44zWaFLUxbocmelJILyVJQg/ZzuR54qRaN19atWlbMUOx5iE8yo72MkeKSNiB+NXYxUFqK0cm2+bJbRVdaj4uWSzzHIkRh+5OtkpWpkhLYI6jmJ39lKdJ8UbNqKa3BU29AlubNofIKXD9UKG2fAHGe6vognlFfKTkdc1GdWa6smliG7g8pyURlMZgcy8dxPcB6zQEooqnnuOKOfEewOFH/qSglXuCSPvp+03xasd5lNxJTb9ufcUEoLxSW1E9wUOntAoCw6K+ck1AtQ8VbRYbzKtcmFOdejKCVqbSnlyUhW2SPEUBP6Kq/8Aw2WL/Nty9yP/AJUf4bLF/m25e5H/AMqAtCikVrnt3S2RLhH5g1KZQ8gLGDyqAIz7DTBqzX9j0u52Ex9b0vAPyaOOZYB6E5OE+2gJZRVTNccLcp3Dtlmobz9IOtkgerNT7TWqLVqaIZFpldpyYDjShyrbP7yT09fSgHuim6+XZiyWiXdJSXFMRmy4tKBlRA7gKh1m4tWW7XWJbmok9t2U4G0KcQnAUemcEmgLCoqu9S8WrNZZzkGKw/cHmlFDimVJShKh1HMeuOmwpTpHihZtSTEQSh6DMc/JtvEEOHwChtnyNATuiuDqa7QEDOPCvpClIUFNqKT4g4xXKK/MlJroz0mh/dkPiwoeDiu0IAKuh60wrUpZytRUfE9aenv1cR6x/FTJ3mtXis5t1pv7qKmLFJS9WfbGA839sfGnnUw2Y9aqZmPyzf20/GnrU/SP61VOL8hf/aLu/h7jDgdKdLI+78tbaDiykg+jnbpTZS+xfpRr1K+Bqpw6clk1pPxR1yEnVLZ9Xp94zXWi4rsxjbPkKbR6hS68fpJ71j+EUiqM6cpZE9vxZNC+riP2mfoP+sfCnumXTP5N/wC0PhT3XsOEfJw/7xMjK76RV3HB27vW2HbrbDmOxnVFySthlS0nlxypVyg7Zyd/AVAeHegndUzpAuCn4sKLjtCEYWtRz6IyNtgc+zxq+NS6ht2mraufdHuRsHlQhO63VY+ikd529Q6nAqnrrxnvUh4ptMKLFaOOTtMur/AewCtM4HnxN4dQ9L21i52l99TBdDTrTxCiCc4IIA8MYxTTwhuDsLXdvQhWES+dh0D9ocqlD+0kffXlqbUGsrza8X9MkW5TiSCYfZN837O+KT8NDnXtj/rH/sVQFy8af1Alf1hj+8TWfbaJS5jbNv5jJfPYJSjqrn9HHtzj1e2tBcaf1Alf1hj+8TVLcOkJc11Y0rGR8rBx44Soj7xQDxqXhdeNP2Nd1ekxpCWgkvtMggtjYZBP0gM7++oZBmSrfJEiE8tl9IUkLR1wQQR7QSK09xAAVoe/AjI+QPH28hrMcFKV3OKlQylUhsEeI5hQE2HCS/psRua3IodS12oh+l2nKBnGRtzY7vHvqAIcU2Q4hRSpJylQ65G+f+e+tgv4DDno+jynbx2rHn82MfV/CgNaRZzrunWrgGi68qGl/s0jdaijmwB5msx3GFfZ93W7coE4TZb24eYWhSlqOwwR3Zx5AVpzTX6uWvP/AJJnu/cFQDWPFyLa5TkKwx0TXWlFK5DiyGUkdQAN1evYeuhB8ReClqFtDcu4y1Tind1vlDYV9gjces71S1wiLgT5UF8grjurZc5e8pJG3rqdt8R9eXglNsTzeIiQufHrODioJcHJLs6QucVfK1OKL/OMK5875HroSaY4b3B656JtEqUoreLPZrWeqihRRk+fo1FtVcJfn/UE26ovBj/KlhZaLHNykJCeuR4U/cIf+z21f7b+9XUg1BeIlitMi5T18rDCOYgdVHuSPMnYUIM/6+0PG0exHSu8/Kpj5PZxwyE4SOqic+weJ9RqM2S1yr3do1tgNhUh9QSjPRI71HyA3/8AuvTUd7lahvEm5zlZdeVsgHZtI+ikeQ++rv4R6L+YLX86XBrFzmoB5VDdlruR6z1PsHdQke75Ob0PoTnaUHVQYrcdjnH5RwAJTkevc+QNZwZamX68NtFan50+QE86+q1qPU1dXHx9bemILKThLs0c3nhCsfGqw4XoS5r2yhQyA8pXtCSRQE5vfBuNEsL78C4SXp7DSnClaR2bpAyUgDceW5qtNKX6Tpy9xrnDUr0CA63n8q2fpJPr+44NatUAUcpGQdiPEVj91AQ8tA+ilRA9m1AaU4iSG5XDe7SWFczTsLtEKHek4IPuNZviSn4MtEyKrkfZVzIcG5ScYyPP8cVd6nlyOAZcWST82FOT4JVgfCqZsLSHtQWxpYylc1hKgehBcSDQEwe4SX1nTy7o47H7dDJdMLlUVhIGSMjbmx3Y67ZNQFt5cdxD7SuVxpQcQpO4BG4NbAeSFMrSRkFJBHsrHSvyJz/4eQfZQGwLa+ZUCNIP860hfvANKabtOb6eth/0Rr+AU40IIdIt8pjdTRUn6ydxSXcHpU5wDSeTBjSPyrSVHxxuPbXmL/4fT50z9maMM9/fQ0u76cRjxH8VMgBJ2Bye7vqXLgtfIxGyrsx579c0ldKbcn/FYBVtkrA//ppncMnLsznLSSSfVinJUdpLe2NEK3S3XELDRSgKB5l7dDTvfYj0pDRYSFFBORnB3pqkXmW9kJUGx3hA3rwZnyWlczb69+oUc599U4ZOFVXKhKTUur9Ds67pyU3pNdDydacZOHm1IP7wxSyxn/rRr1K+BpZGur8gdm7D7bxKRThHgR0PokNtqaXg5Tnx8q64fDYytjbRLaTXVaZ8XZDUXCa5sYbx+knh35HwFJmmHXVcrTalHwAqVLt0Zx9TzrfOpX1jt4dKUobShPKgBI8BVmXApW3SnOWk2fCzVCCjFc0N1iiPRWne3TylSgQM5p0HQUAYrtb2PRHHqVceiKNk3OTk/EoLjvOee1ZGhEnso0VKkJ7uZZOTj/VHupTwGtkOXdLjMlNpckRW2+wCwDyc5VlQHj6IGe7NO/GvSE24us361x1vqaZ7KS20MqCQchYHeBkg436d2cVJZ7xcbDO+U2qYuNJSCglJHtCkqGD07xXc+S6ePE9lrS0aEXP5eTLStCc78qASTjw3HvqquHTrUbXFkcdUEI+VJTk+KgUj71D308WnSmq9fyXbjcHnez7MhEqWMBZGcJQkAejk9QMDzNMtk0fe7tfl2mPEWzJZViQpwEJj+aj8MbnuyN6AurjQc8P5P9Ox/eJqmOG/6+WH+tf+1VXDxWjPscMlx33lyXmlRw49y7uELTlRA8dzVQ8N21/9PLH6J2k5OB+6qgRoDX/6j37/APHvfwGsx279LQ/6w1/GK07r0FWib8kD/u97+A1mS2tuG7Q8IUT8pb2AO/pigRrWR+bufYPwrHn82Ps/hWw5GSw4B9U/CsflpYSAUKBxjBB2oDR1/nu23hOuVHUUPC1tJQofslSEpz99ZzitockNNLV2ba3EoKiMcoJAJ9gJNae+aU3rQLVqfPImTbW28kZKTyDBx5Gs236y3GwzlxLvHUw6gkZWMJcGeqT0Un1UBqmDDg2a3Nx4jTcWHHRgJSOVKQB1Pu61lS+ym5t7uMtrJbelOuIOO5SiQfd8aeYt81fqGGiwxJk6eyQE9g0kHKe4KXjPL9o4r71foW7aUYhvy8PtPpAU61kpad+ofHboe+gLl4OyG3tAwENqBW0t5Cx9VXaqOPcQfaKrDi9q5V+varbEWfm+3uKRjuddGyleoHIHt8annBzSl3sMSRMubqmW5iUlEE9UY6LV4EjbHh18BXrPDfU97us5bUAxWPlLuHZh5AfTJyB1I364x50BHdKT7Za73HnXiI9MYYPOllspHMsdM5PTvx5CrrtPGDTU1xLctMuAVbBT7YUn2lJOPbUTRwQuJQCu9RAvHQMKI+NM954R6mtyC7FEa4Np6iOspc9iVY+40BYHGeOi7aERPhqQ81HfbfS4hWQUKynIPh6QqntCzkW3WNmlOrCGkykhaj0CVbZ++r60JaieHsG13iItAcjrbfjvIKTyqUrYg9NjVI620RcdLTHC404/blqPYzEpykgnYL8Fdxz16jO+ANJXCYzAgPy31YajtKcWfJIz+FZFUsuK51HdXpEedPE7Vl+uNrRa5l2kPQ04AaWRhWOgJxlXtJqZcMeHUy4XFi7XyMpi3sqDrTTyMKfUNxkHcJyATnr06ZoCbXi3LtPBR+C6nlcatgC0nuUcEj3mqR0z+s1q/r8f+8TWiuJgUrQV7SlJUfkqtkjOdxWd9MoUdT2kBKiTPY2Az/OJoDVzv5NfqNY5V+R/2f4VsZ38mvHgax2ttQbKShQUEYII3G3eKBGttOfq9bP6o1/AKcabtO5FgtqVAgiI1kHu9EU40ICiiigEF5JRbnSkkEY3Bx30xR7vLYwCsOJ/fGafL5+jXvZ8RUUPSvKcavtpyYuuTXL/AGaeFXGdb7S3zHoXCFMwmXGAUTjmSM16yGLZbikuNqWpe6QfSzTC0P5RH2hTzqT6ccD6qvwrlVlOzGstnFOUdc9H1OlRsjCLemeTt7cCeSK0hpPdtv8A8K7Z5L79zT2rq1ApJxnbp4U0jpTjYP0kj7KqrYuZfdlVqcuW1y8OvkdbaYQqlpeBKcV2ud9dr3JihRRRQHOUV4qhxlu9quO0p365QCr39aifEnWUvR8OFIiwGpSZDqkKU44UBBAyBsDnO/upzXqZhOizqXky18j+U9mVd+M8ufXtQD/yjGPjXA2kEnG56+dQ/hxrVesYMtb8VuLIiuBKkIcKgUqBIOSB4EeyksfX65GvpOnW4jXyOKhwvTC6co5EBSiRjGASE9aAnfKMVzlHn76py58UNQXy7OQdE24ONJ+i4Wi444kft4zypT4ZyfhS7SHE24m+psWr4aYslaw2h4NlspWegWkk7HbBGBuNt8gB31fxCd09qyFZEW9D6Hw0VuKdKSOdZTsMd2Kn3tPvqheMjyYvEeFIWFFLTDCyEjJIC1Hb3Uvf4u6iyZ7Fiji0l0pQtxDhyM9O0B5c+zrtvQF1hIxiu8o8/fTBo3VEPVdoE+HltaTyPMLIKml+HmO8Hv8AXmm3X+vImj2WUFlUqa+CppgK5QEjqpSsHA95P3gCYcoxg18usNPJ5XW0rT15VJBHuNUw3xiv0dbb1x0+0mI4r0CA61zj91asg+7erRs2pLbeLAi+R3+zhcilOFzYtFP0grwIxQDs0w0yjkZbS2n6qEgD3CvopB7qqC48YLhLuC2NL2QymUftupWtax9bkT9Eesk+rpUg0FxLj6llm2XCN8huW5QkKJQ7jqBkZSoeB8DvscAWAEgd1ASB0qtbtxbi2q/3G1yrY6UQ1LQl5DwJcWMYTy42BOd87YpHY+K865W2/TTZ2T82sIeQht9RBBVykKVy9wyrp3dKAtbGOlcwM5qLcPtYDWFsfkqjJivx3uzcaDhWMEZCgSB1/CkGuNfr01e7faYluE2RKCSoF7k5QpfKkD0TkkhXh0oBO9xI7HiCnS4tii2Xkxy/2np85APME4+jv+PlVgFIUDkZBG4NVxI1qhrii3Y/maIV9omP8tz/ACwy3z7HHTfGM17a+4mx9MS/m2DHE24gAuBS+VDWegONyfIeW9ATZm025h7tmIEVt3OedDCUq94GaWcoqo7BxgdN0RC1PbUwm3CB2zYWktA9CpC98eY91WPf79C0/aHblcXCllAASEjKnFHolI7yf/vYUA64FHL5n31SznGC/Pqdk27T7aoDR9Na+0cKR+8pICUn2befWp/oTWsLV8RxbKFR5bOO2jLVzcoPRSTgZBx1x+FASuuco8T76rDWHFYWu8OWiwwPl0lpZbccWVcvOOqUpSMqI79x39aRWXjC+i5Ih6otIhJUoBTrfOktZ6FSFDOPPPsoC3AMV2o7IvVzRqOLa2IMNxiU2p5uQZigezQUBR5ezO/p7DOD3kVF5fFQRtPNXH5p5pJcIcjmTgIbwkpc5uXODzoA26k+FAWVQaKKAb73+jHvZ8RUUFTZ9lL7am3E8yFDcU1SLC2oZYcU2rGwVuK87xjh1+TYrK+elov4mRCuLjIYG/yiPtCnjUv5SP8AZV+FJXLTLYcSey5wFD0kHP3daX32M9JcYDLSlEJOcd3TvrOoxb4Yt0JQe3r3LE7YO2DT5cxgPTenGwfpFB7uVVe8ewOnd9xKB4J3NOsO2R4igptJKx+0TX3gcKyVdG2S0k98z5yMqvsOKe9i0V2ud9dr2BlBRRRQEK4vW35x0LOUlHMuHyyk7dOQ+l/YKqq9zUWODAthX/LJuBjK36Nj+W92MCr9nRW5sN+K8kKbfbU2sHvChg/GsqQrVIf1AxYVlSlKmhhae4kK5VH3A0BMeEVxXpzVU6JcQppK4S1uJOxBbHaDb7OaarS5Ic03q6/OEh+V2cYqz0LzvO6PaMD206carabXrBEqNzNomxBunbdI7NQ/3Qj31IbBpd2ZwUlMx28y5hVMQkDJUULBSketKMD7VCSKaA10NIQJaGrKZjsl3nW/2vLsAAE9D03PtpFr7VK9Wz409FsXBfYZLalJc5ysZyk5wMY9L31MeC+sLXbbfIs11ltxT2xdYddVyIUFDdOTsCCM+eac9V8UnWL7Ft2kW41y5lBDiiVKS44o4ShBB95H4GgIfxQ57prG0CQlTTkqDF7QKTgpKyQcjyyavGXZoj2n3rMllCYio6mEtAbAYwPwqlOND6o2v4sgJBW1FYWE+aVqNWvL1tZUaXdvbM9lTRaJbQFjnLhGyOXrzZ2xQFZ8BJTjOornBUslC43MR4qQvAP9pXvrvHODLi6og3gsdpEUyhtKlDKAtKiSk+sH24NKOAVueXPul3cThtLYYSo9CtRCjj1ADPrFSXVuv4lr1U3p67WlDlvWEF+Q+QpPIofSCMHIB658KAZ3+KOmNRWp22aitsyOw+gJXyYcCT3EEbjB6HFJ9aiz2Lhc1G0q+XoVzmDneLhWV7ZVnOMfQSMYGMdKddYaP0MdNyrpH+SwiGVOMvxn/RWrGwCckKycbCqztMKZcOH97UgLUzAlx5IAyQCQtK8ezlJ+yKAkHDziBZtIWZUVy2SnZjrpU+82UAK+qNznAH40xaj1PEuOtY+oLPGdhntWnFpcKclwHdW224xVicIJen7jpxECdHt6rjEUsLDzSCtxBUVBQJGSBnHlii5azscbWUWy2fTtvnpU6hpchltAUHCd+TCcHl7zQELmWlq/cYZVufKuxeuK+1KdjyJySPLpj21fa7VC+anbW3GaahuMlgtNpCUhBBTgAeRqmLLtx4fH+mv/AMJq9evnQgorg3Kdsetp9hlKKVPIWwc97rRJB9qec172j/K3jW/MwFxYDqlgjccrQ5E+9W/rNIOKLb+l+Izd4ggJU8lMtvPTnAKVA+776k3AO1Fu23K8OglyS8GUKUNyEbqPtUr+zQkYbicce0E9BObP/wCgV48K46NRcRptznJ7VTQdlp5gD6alhKfcFbeoV7XAc3HtA7jOb/uE0l4ey29H8SZdvuiwy2vtIhccOAk8wUgnyPKB/rUBZHEzRLmr4kNUFcdmbGcP8o8D6SCN05A8cH2VXfF9c2BD01YJb4eXFghbyk5wtwYRnf1ffUy4q6/dsDUWJYJjBnuK53iEhzs28bbdxJIx5A1D+L8G5O23Td6uSQJDsMMSilPKEukBW49qh16g0IHPT3FawWWxxLVHs8zs2WghWC3hasekTv3nNR3hnc47fFBpdtQWYU1byEMqxlKFAqCdvDA91WnpeZpS76bYuKo9pRyMp+UhxltJaWB6QUCNt8nzpm0ZrS33rV8iBatORm2GkOKamMtpSvkGwJHKMcx2694oCAW+5SOH3ECc9cYKpC0qdQUk8pUhashxBPiMb+ZHWpbcdT6B19IhNXxMyA80ohLjmEBQO3IpYztnHXGPEd66x62sGuLg9a9TWiJGKR/ivypQUVHopPMQOVW3QYzv4VGOLWmdM2KPEesqktS3ncLipe50lvlPpYJJGDgdf2qAupm1Q2pEOQ02eeJHVHYIWSEtq5cjrv8AQTuaaH9CafkRFxXYSy25HajK/llglttXMgZz3E9epr64buSXtD2VyYVF4xU5K+pH7J9oxUmoAooooAooooD5Pea4D1NFFRok+q7RRUkBRRRQBRRRQBUDi6ItSeILl9C5PygEv9lzJ7PnKcZ+jnvz160UUAr4j6VgajhRXJrkhpyKpXZrYKQcEbg8yTtsKklthM263RIMYEMx2kNN5O/KlOB8KKKAhGreGmn7nIVcUiTCfdWS58lWlKVknclKkkA+rFOGjtAWLTryZsVt6RMIwl+SsKUgHY8oAAHrAzRRQBqDRVnvmq2Lhc0OvFMRbZYKh2agMpBIxnI5idiNwD3VWMzQNqb1qLQiRNEcrxzcyCsDwyUedFFAXjZbPBsduZt9sZDMdobDOST3qJ7yT1NMmvNJWrUtuLs9taJMZJLUhkhK0jvG4II8iKKKAoCyWWPO1Mi2OuOpaLgTzo5efqBncEfdWkrBp22WO0fNUCOBGwefn9IukjBKieuRt6tulFFCSiuLOlbZpm6tJtYdS0+CvsnFBSWzvsnbOPWTVhcJ9I2qDb495Shx6a6hQSt0ghodPQAAxkd+586KKAb7XZo6ONkqQHHSpK3HQCRjmU2Ce7OPSP3VbYoooQQfilpyFfbfEdlLebcjOkIW0Ug4UncHIO3oj3U/aQtkez6Zt8KJzdk21kFZBJKiVEnGNySaKKAYJOjLcviC1fy/LEpSw8WwtPZ8yW+Ubcueg8abeLuk7XOtTl8Whxqe0gAraIAdHcFAg5x47GiigIlwb0pa7tMcuE9C3VQ1hTbJIDZV3FQxvjHjirpu1qhXq3vwLmwl+M7spJ94IPcQdwR0oooDNeqNPRLTqddrjuPLZDgSFOcpWBnxCQPuq/dE6UtemrYkW9tanZCUqefdILi/AEgDAHgAKKKEsg3F3RtobjP32O24xKWo9q22R2bqvrFJB39RGaivCrSFr1JcVrunbKQ1hZaQoJS55K2zj1EUUUBoVhCGm0NNIShtCAEpSMADuAr1oooQf//Z"/>
          <p:cNvSpPr>
            <a:spLocks noChangeAspect="1" noChangeArrowheads="1"/>
          </p:cNvSpPr>
          <p:nvPr/>
        </p:nvSpPr>
        <p:spPr bwMode="auto">
          <a:xfrm>
            <a:off x="155575" y="-617538"/>
            <a:ext cx="3543300" cy="1285876"/>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1946" name="AutoShape 26" descr="data:image/jpg;base64,/9j/4AAQSkZJRgABAQAAAQABAAD/2wBDAAkGBwgHBgkIBwgKCgkLDRYPDQwMDRsUFRAWIB0iIiAdHx8kKDQsJCYxJx8fLT0tMTU3Ojo6Iys/RD84QzQ5Ojf/2wBDAQoKCg0MDRoPDxo3JR8lNzc3Nzc3Nzc3Nzc3Nzc3Nzc3Nzc3Nzc3Nzc3Nzc3Nzc3Nzc3Nzc3Nzc3Nzc3Nzc3Nzf/wAARCAB0AT8DASIAAhEBAxEB/8QAHAAAAQUBAQEAAAAAAAAAAAAAAAQFBgcIAQMC/8QAUxAAAQMDAgMEBQcHBgoKAwAAAQIDBAAFEQYhBxIxE0FRYSJxgZGxFBUyUnKhwTM0NTZCYrIjQ3N0orMXJCZVZIKDktHwFiU3RVNUY8LS4XWj8f/EABsBAQADAQEBAQAAAAAAAAAAAAABBAUDBgIH/8QAMxEAAgICAAMGAggHAAAAAAAAAAECAwQRBSExEjNBUXGBEzQiIzJCYZGx4QYUcoKhwfD/2gAMAwEAAhEDEQA/ALxooooAooooAooooArhrtfNAebiyQoM8inB3E7e2mWdJu7eeZsIT9ZpPN99IrupSLm8UKKTkbpOD9EV1i7S2QAVhwD64yffXmMrikLJyqm3HXijRqxnFKaSe/MRuPOrVl11aldclXSlcOVcQeVhbjg7gRzU7Q3Y1yQt12IgKa67A5pA9enMckZlDSPPeqfwIUaud71LppPb0du3Kz6Ch08/AeIS5pGZrbaB5K3/AOFKu0RyhfOnlPQ52qHPSX3zl51ah9XO3up0kj/JxnYfs/GtPG4spwn2U2orfPqytZitNbfUXznJ6M/JGmlJ8c5PuphlS5pOJC3UH6p9EV8MTJLGA28rHgdxTjGu5eWlmUyhYWQnI/4VQszK83l8SUG/Dw/wd40yp59lP9RrYkPtKBadcSfAGnuDIuzmOZlJT4uejn/n1V2dKZtaw2xFRzqHMD0prfukt8EF3kT4IGKiMocPlqVrbXgv3DUr1tRSXmyUJWOYJJAV4A17VGdPErnqKiSeQ7nr1FSavR4GV/NU/E1rmUL6vhT7Owoooq6cQooooAooooAooooAooooAooooAooooAooooAooooAooooAormaM0B2iiuZoDtFczXaAK5QT6q5k0BE7z+knvWP4RSKlt6OLm8COvKR/uikVfnWb8zP1Zv0d1H0HzT35vL9nwNMdPmnvzeX7PgaY++reX8pR6P9TnV3tnt+gU9yf1bZ/1fjTJ/wAmnySCNONA425e/wA6cO7u7+lkZH2oeox16xPzpn+kT8RXlmvaJ+dM/wBIn4is+nvI+qLM/sscNSfnjP2PxNNNO2o95jP2PxNNPXpVzinzc/U44vcxHXTn5+r+jPxFSaozpz8+Vjub394qTV6bgfyi9WZub3oUUUVsFQKKKKAKKKKAKKKKAKKKKAKKKKAKKKKAKKKKAKKKKAKKKKA+SoAeApI/cYrH03kk+A3NN67lBnICJPaNn7RHwrxXZm3QVw5KVjwJ/EVj3cQsnHeKlL35/kWoURT+t2hX8/Mdpgtucvjt8KWMXCM+cNvJz4HY1HfmeZ2nKWQPPIx76VIszTOFzZSUjrhO33mqePncRcn24LX48te52spx9fRkSIEd1d3xTIi6Q4vIzFDjuVAZySBnzNLZ9wRC7PtEqIXncd1a8M6lwcnJcuvivzKjpmmlrqKXXW2hzOrSkeJOKQP3uK3kIKnD+6MD3mkimLbOPM3IU24dgFq/A0lkWWUjJbCXU92Dv7qzsnOy2t0RTXmnssVU09LHp/kLFS7XOJ+UILaj3kfiK8nLKlxPNCkpWO5Kjn7xXjHskpzdfK0nzOTSpDNtt6uZyQpx0dyT+AqlCM712sutJef2X+52bUOVUm/w6ntZ4j0duSh5GCrGDnY7GkkexOrALziUA9ydzTtb5qJnaFtKkhJA9Klgx3Vq1cPxbqofejHevcqyvthJ+DYgYtMRnB5OdX1l70tU2hSOQpBR4EbVyQ81HZW8+4ltttJUtazhKQBkknuAqtr1xls0J5bNsiSbiUHHapIbbPqJ3PurQrx6qo9mEUjjKcpPbZO5Fliu7oSWj+4dvdSA2R5iQ0ttaXEJWknOxxmoDG44sqdAmWF1DfeWZIWR7CE/GrE0zqi1aoiKk2h/tOTAcaWnlW2fBQ7vX0qrbwzFskp9nTXlyOkci2K1vkfV1t78yW2pvlCEpwSo+ddj2JlAy8tSz5bCu6nv0XTVmeuk5t1bLakpKWhlRKiAPvNRnT3FOyX27M25iNMZddCilbyUhA5RzHJBONh1qXw3Hdrtktt+ZCyLFHsp8ibx4zLCcMtpSPIV71WF44zWaFLUxbocmelJILyVJQg/ZzuR54qRaN19atWlbMUOx5iE8yo72MkeKSNiB+NXYxUFqK0cm2+bJbRVdaj4uWSzzHIkRh+5OtkpWpkhLYI6jmJ39lKdJ8UbNqKa3BU29AlubNofIKXD9UKG2fAHGe6vognlFfKTkdc1GdWa6smliG7g8pyURlMZgcy8dxPcB6zQEooqnnuOKOfEewOFH/qSglXuCSPvp+03xasd5lNxJTb9ufcUEoLxSW1E9wUOntAoCw6K+ck1AtQ8VbRYbzKtcmFOdejKCVqbSnlyUhW2SPEUBP6Kq/8Aw2WL/Nty9yP/AJUf4bLF/m25e5H/AMqAtCikVrnt3S2RLhH5g1KZQ8gLGDyqAIz7DTBqzX9j0u52Ex9b0vAPyaOOZYB6E5OE+2gJZRVTNccLcp3Dtlmobz9IOtkgerNT7TWqLVqaIZFpldpyYDjShyrbP7yT09fSgHuim6+XZiyWiXdJSXFMRmy4tKBlRA7gKh1m4tWW7XWJbmok9t2U4G0KcQnAUemcEmgLCoqu9S8WrNZZzkGKw/cHmlFDimVJShKh1HMeuOmwpTpHihZtSTEQSh6DMc/JtvEEOHwChtnyNATuiuDqa7QEDOPCvpClIUFNqKT4g4xXKK/MlJroz0mh/dkPiwoeDiu0IAKuh60wrUpZytRUfE9aenv1cR6x/FTJ3mtXis5t1pv7qKmLFJS9WfbGA839sfGnnUw2Y9aqZmPyzf20/GnrU/SP61VOL8hf/aLu/h7jDgdKdLI+78tbaDiykg+jnbpTZS+xfpRr1K+Bqpw6clk1pPxR1yEnVLZ9Xp94zXWi4rsxjbPkKbR6hS68fpJ71j+EUiqM6cpZE9vxZNC+riP2mfoP+sfCnumXTP5N/wC0PhT3XsOEfJw/7xMjK76RV3HB27vW2HbrbDmOxnVFySthlS0nlxypVyg7Zyd/AVAeHegndUzpAuCn4sKLjtCEYWtRz6IyNtgc+zxq+NS6ht2mraufdHuRsHlQhO63VY+ikd529Q6nAqnrrxnvUh4ptMKLFaOOTtMur/AewCtM4HnxN4dQ9L21i52l99TBdDTrTxCiCc4IIA8MYxTTwhuDsLXdvQhWES+dh0D9ocqlD+0kffXlqbUGsrza8X9MkW5TiSCYfZN837O+KT8NDnXtj/rH/sVQFy8af1Alf1hj+8TWfbaJS5jbNv5jJfPYJSjqrn9HHtzj1e2tBcaf1Alf1hj+8TVLcOkJc11Y0rGR8rBx44Soj7xQDxqXhdeNP2Nd1ekxpCWgkvtMggtjYZBP0gM7++oZBmSrfJEiE8tl9IUkLR1wQQR7QSK09xAAVoe/AjI+QPH28hrMcFKV3OKlQylUhsEeI5hQE2HCS/psRua3IodS12oh+l2nKBnGRtzY7vHvqAIcU2Q4hRSpJylQ65G+f+e+tgv4DDno+jynbx2rHn82MfV/CgNaRZzrunWrgGi68qGl/s0jdaijmwB5msx3GFfZ93W7coE4TZb24eYWhSlqOwwR3Zx5AVpzTX6uWvP/AJJnu/cFQDWPFyLa5TkKwx0TXWlFK5DiyGUkdQAN1evYeuhB8ReClqFtDcu4y1Tind1vlDYV9gjces71S1wiLgT5UF8grjurZc5e8pJG3rqdt8R9eXglNsTzeIiQufHrODioJcHJLs6QucVfK1OKL/OMK5875HroSaY4b3B656JtEqUoreLPZrWeqihRRk+fo1FtVcJfn/UE26ovBj/KlhZaLHNykJCeuR4U/cIf+z21f7b+9XUg1BeIlitMi5T18rDCOYgdVHuSPMnYUIM/6+0PG0exHSu8/Kpj5PZxwyE4SOqic+weJ9RqM2S1yr3do1tgNhUh9QSjPRI71HyA3/8AuvTUd7lahvEm5zlZdeVsgHZtI+ikeQ++rv4R6L+YLX86XBrFzmoB5VDdlruR6z1PsHdQke75Ob0PoTnaUHVQYrcdjnH5RwAJTkevc+QNZwZamX68NtFan50+QE86+q1qPU1dXHx9bemILKThLs0c3nhCsfGqw4XoS5r2yhQyA8pXtCSRQE5vfBuNEsL78C4SXp7DSnClaR2bpAyUgDceW5qtNKX6Tpy9xrnDUr0CA63n8q2fpJPr+44NatUAUcpGQdiPEVj91AQ8tA+ilRA9m1AaU4iSG5XDe7SWFczTsLtEKHek4IPuNZviSn4MtEyKrkfZVzIcG5ScYyPP8cVd6nlyOAZcWST82FOT4JVgfCqZsLSHtQWxpYylc1hKgehBcSDQEwe4SX1nTy7o47H7dDJdMLlUVhIGSMjbmx3Y67ZNQFt5cdxD7SuVxpQcQpO4BG4NbAeSFMrSRkFJBHsrHSvyJz/4eQfZQGwLa+ZUCNIP860hfvANKabtOb6eth/0Rr+AU40IIdIt8pjdTRUn6ydxSXcHpU5wDSeTBjSPyrSVHxxuPbXmL/4fT50z9maMM9/fQ0u76cRjxH8VMgBJ2Bye7vqXLgtfIxGyrsx579c0ldKbcn/FYBVtkrA//ppncMnLsznLSSSfVinJUdpLe2NEK3S3XELDRSgKB5l7dDTvfYj0pDRYSFFBORnB3pqkXmW9kJUGx3hA3rwZnyWlczb69+oUc599U4ZOFVXKhKTUur9Ds67pyU3pNdDydacZOHm1IP7wxSyxn/rRr1K+BpZGur8gdm7D7bxKRThHgR0PokNtqaXg5Tnx8q64fDYytjbRLaTXVaZ8XZDUXCa5sYbx+knh35HwFJmmHXVcrTalHwAqVLt0Zx9TzrfOpX1jt4dKUobShPKgBI8BVmXApW3SnOWk2fCzVCCjFc0N1iiPRWne3TylSgQM5p0HQUAYrtb2PRHHqVceiKNk3OTk/EoLjvOee1ZGhEnso0VKkJ7uZZOTj/VHupTwGtkOXdLjMlNpckRW2+wCwDyc5VlQHj6IGe7NO/GvSE24us361x1vqaZ7KS20MqCQchYHeBkg436d2cVJZ7xcbDO+U2qYuNJSCglJHtCkqGD07xXc+S6ePE9lrS0aEXP5eTLStCc78qASTjw3HvqquHTrUbXFkcdUEI+VJTk+KgUj71D308WnSmq9fyXbjcHnez7MhEqWMBZGcJQkAejk9QMDzNMtk0fe7tfl2mPEWzJZViQpwEJj+aj8MbnuyN6AurjQc8P5P9Ox/eJqmOG/6+WH+tf+1VXDxWjPscMlx33lyXmlRw49y7uELTlRA8dzVQ8N21/9PLH6J2k5OB+6qgRoDX/6j37/APHvfwGsx279LQ/6w1/GK07r0FWib8kD/u97+A1mS2tuG7Q8IUT8pb2AO/pigRrWR+bufYPwrHn82Ps/hWw5GSw4B9U/CsflpYSAUKBxjBB2oDR1/nu23hOuVHUUPC1tJQofslSEpz99ZzitockNNLV2ba3EoKiMcoJAJ9gJNae+aU3rQLVqfPImTbW28kZKTyDBx5Gs236y3GwzlxLvHUw6gkZWMJcGeqT0Un1UBqmDDg2a3Nx4jTcWHHRgJSOVKQB1Pu61lS+ym5t7uMtrJbelOuIOO5SiQfd8aeYt81fqGGiwxJk6eyQE9g0kHKe4KXjPL9o4r71foW7aUYhvy8PtPpAU61kpad+ofHboe+gLl4OyG3tAwENqBW0t5Cx9VXaqOPcQfaKrDi9q5V+varbEWfm+3uKRjuddGyleoHIHt8annBzSl3sMSRMubqmW5iUlEE9UY6LV4EjbHh18BXrPDfU97us5bUAxWPlLuHZh5AfTJyB1I364x50BHdKT7Za73HnXiI9MYYPOllspHMsdM5PTvx5CrrtPGDTU1xLctMuAVbBT7YUn2lJOPbUTRwQuJQCu9RAvHQMKI+NM954R6mtyC7FEa4Np6iOspc9iVY+40BYHGeOi7aERPhqQ81HfbfS4hWQUKynIPh6QqntCzkW3WNmlOrCGkykhaj0CVbZ++r60JaieHsG13iItAcjrbfjvIKTyqUrYg9NjVI620RcdLTHC404/blqPYzEpykgnYL8Fdxz16jO+ANJXCYzAgPy31YajtKcWfJIz+FZFUsuK51HdXpEedPE7Vl+uNrRa5l2kPQ04AaWRhWOgJxlXtJqZcMeHUy4XFi7XyMpi3sqDrTTyMKfUNxkHcJyATnr06ZoCbXi3LtPBR+C6nlcatgC0nuUcEj3mqR0z+s1q/r8f+8TWiuJgUrQV7SlJUfkqtkjOdxWd9MoUdT2kBKiTPY2Az/OJoDVzv5NfqNY5V+R/2f4VsZ38mvHgax2ttQbKShQUEYII3G3eKBGttOfq9bP6o1/AKcabtO5FgtqVAgiI1kHu9EU40ICiiigEF5JRbnSkkEY3Bx30xR7vLYwCsOJ/fGafL5+jXvZ8RUUPSvKcavtpyYuuTXL/AGaeFXGdb7S3zHoXCFMwmXGAUTjmSM16yGLZbikuNqWpe6QfSzTC0P5RH2hTzqT6ccD6qvwrlVlOzGstnFOUdc9H1OlRsjCLemeTt7cCeSK0hpPdtv8A8K7Z5L79zT2rq1ApJxnbp4U0jpTjYP0kj7KqrYuZfdlVqcuW1y8OvkdbaYQqlpeBKcV2ud9dr3JihRRRQHOUV4qhxlu9quO0p365QCr39aifEnWUvR8OFIiwGpSZDqkKU44UBBAyBsDnO/upzXqZhOizqXky18j+U9mVd+M8ufXtQD/yjGPjXA2kEnG56+dQ/hxrVesYMtb8VuLIiuBKkIcKgUqBIOSB4EeyksfX65GvpOnW4jXyOKhwvTC6co5EBSiRjGASE9aAnfKMVzlHn76py58UNQXy7OQdE24ONJ+i4Wi444kft4zypT4ZyfhS7SHE24m+psWr4aYslaw2h4NlspWegWkk7HbBGBuNt8gB31fxCd09qyFZEW9D6Hw0VuKdKSOdZTsMd2Kn3tPvqheMjyYvEeFIWFFLTDCyEjJIC1Hb3Uvf4u6iyZ7Fiji0l0pQtxDhyM9O0B5c+zrtvQF1hIxiu8o8/fTBo3VEPVdoE+HltaTyPMLIKml+HmO8Hv8AXmm3X+vImj2WUFlUqa+CppgK5QEjqpSsHA95P3gCYcoxg18usNPJ5XW0rT15VJBHuNUw3xiv0dbb1x0+0mI4r0CA61zj91asg+7erRs2pLbeLAi+R3+zhcilOFzYtFP0grwIxQDs0w0yjkZbS2n6qEgD3CvopB7qqC48YLhLuC2NL2QymUftupWtax9bkT9Eesk+rpUg0FxLj6llm2XCN8huW5QkKJQ7jqBkZSoeB8DvscAWAEgd1ASB0qtbtxbi2q/3G1yrY6UQ1LQl5DwJcWMYTy42BOd87YpHY+K865W2/TTZ2T82sIeQht9RBBVykKVy9wyrp3dKAtbGOlcwM5qLcPtYDWFsfkqjJivx3uzcaDhWMEZCgSB1/CkGuNfr01e7faYluE2RKCSoF7k5QpfKkD0TkkhXh0oBO9xI7HiCnS4tii2Xkxy/2np85APME4+jv+PlVgFIUDkZBG4NVxI1qhrii3Y/maIV9omP8tz/ACwy3z7HHTfGM17a+4mx9MS/m2DHE24gAuBS+VDWegONyfIeW9ATZm025h7tmIEVt3OedDCUq94GaWcoqo7BxgdN0RC1PbUwm3CB2zYWktA9CpC98eY91WPf79C0/aHblcXCllAASEjKnFHolI7yf/vYUA64FHL5n31SznGC/Pqdk27T7aoDR9Na+0cKR+8pICUn2befWp/oTWsLV8RxbKFR5bOO2jLVzcoPRSTgZBx1x+FASuuco8T76rDWHFYWu8OWiwwPl0lpZbccWVcvOOqUpSMqI79x39aRWXjC+i5Ih6otIhJUoBTrfOktZ6FSFDOPPPsoC3AMV2o7IvVzRqOLa2IMNxiU2p5uQZigezQUBR5ezO/p7DOD3kVF5fFQRtPNXH5p5pJcIcjmTgIbwkpc5uXODzoA26k+FAWVQaKKAb73+jHvZ8RUUFTZ9lL7am3E8yFDcU1SLC2oZYcU2rGwVuK87xjh1+TYrK+elov4mRCuLjIYG/yiPtCnjUv5SP8AZV+FJXLTLYcSey5wFD0kHP3daX32M9JcYDLSlEJOcd3TvrOoxb4Yt0JQe3r3LE7YO2DT5cxgPTenGwfpFB7uVVe8ewOnd9xKB4J3NOsO2R4igptJKx+0TX3gcKyVdG2S0k98z5yMqvsOKe9i0V2ud9dr2BlBRRRQEK4vW35x0LOUlHMuHyyk7dOQ+l/YKqq9zUWODAthX/LJuBjK36Nj+W92MCr9nRW5sN+K8kKbfbU2sHvChg/GsqQrVIf1AxYVlSlKmhhae4kK5VH3A0BMeEVxXpzVU6JcQppK4S1uJOxBbHaDb7OaarS5Ic03q6/OEh+V2cYqz0LzvO6PaMD206carabXrBEqNzNomxBunbdI7NQ/3Qj31IbBpd2ZwUlMx28y5hVMQkDJUULBSketKMD7VCSKaA10NIQJaGrKZjsl3nW/2vLsAAE9D03PtpFr7VK9Wz409FsXBfYZLalJc5ysZyk5wMY9L31MeC+sLXbbfIs11ltxT2xdYddVyIUFDdOTsCCM+eac9V8UnWL7Ft2kW41y5lBDiiVKS44o4ShBB95H4GgIfxQ57prG0CQlTTkqDF7QKTgpKyQcjyyavGXZoj2n3rMllCYio6mEtAbAYwPwqlOND6o2v4sgJBW1FYWE+aVqNWvL1tZUaXdvbM9lTRaJbQFjnLhGyOXrzZ2xQFZ8BJTjOornBUslC43MR4qQvAP9pXvrvHODLi6og3gsdpEUyhtKlDKAtKiSk+sH24NKOAVueXPul3cThtLYYSo9CtRCjj1ADPrFSXVuv4lr1U3p67WlDlvWEF+Q+QpPIofSCMHIB658KAZ3+KOmNRWp22aitsyOw+gJXyYcCT3EEbjB6HFJ9aiz2Lhc1G0q+XoVzmDneLhWV7ZVnOMfQSMYGMdKddYaP0MdNyrpH+SwiGVOMvxn/RWrGwCckKycbCqztMKZcOH97UgLUzAlx5IAyQCQtK8ezlJ+yKAkHDziBZtIWZUVy2SnZjrpU+82UAK+qNznAH40xaj1PEuOtY+oLPGdhntWnFpcKclwHdW224xVicIJen7jpxECdHt6rjEUsLDzSCtxBUVBQJGSBnHlii5azscbWUWy2fTtvnpU6hpchltAUHCd+TCcHl7zQELmWlq/cYZVufKuxeuK+1KdjyJySPLpj21fa7VC+anbW3GaahuMlgtNpCUhBBTgAeRqmLLtx4fH+mv/AMJq9evnQgorg3Kdsetp9hlKKVPIWwc97rRJB9qec172j/K3jW/MwFxYDqlgjccrQ5E+9W/rNIOKLb+l+Izd4ggJU8lMtvPTnAKVA+776k3AO1Fu23K8OglyS8GUKUNyEbqPtUr+zQkYbicce0E9BObP/wCgV48K46NRcRptznJ7VTQdlp5gD6alhKfcFbeoV7XAc3HtA7jOb/uE0l4ey29H8SZdvuiwy2vtIhccOAk8wUgnyPKB/rUBZHEzRLmr4kNUFcdmbGcP8o8D6SCN05A8cH2VXfF9c2BD01YJb4eXFghbyk5wtwYRnf1ffUy4q6/dsDUWJYJjBnuK53iEhzs28bbdxJIx5A1D+L8G5O23Td6uSQJDsMMSilPKEukBW49qh16g0IHPT3FawWWxxLVHs8zs2WghWC3hasekTv3nNR3hnc47fFBpdtQWYU1byEMqxlKFAqCdvDA91WnpeZpS76bYuKo9pRyMp+UhxltJaWB6QUCNt8nzpm0ZrS33rV8iBatORm2GkOKamMtpSvkGwJHKMcx2694oCAW+5SOH3ECc9cYKpC0qdQUk8pUhashxBPiMb+ZHWpbcdT6B19IhNXxMyA80ohLjmEBQO3IpYztnHXGPEd66x62sGuLg9a9TWiJGKR/ivypQUVHopPMQOVW3QYzv4VGOLWmdM2KPEesqktS3ncLipe50lvlPpYJJGDgdf2qAupm1Q2pEOQ02eeJHVHYIWSEtq5cjrv8AQTuaaH9CafkRFxXYSy25HajK/llglttXMgZz3E9epr64buSXtD2VyYVF4xU5K+pH7J9oxUmoAooooAooooD5Pea4D1NFFRok+q7RRUkBRRRQBRRRQBUDi6ItSeILl9C5PygEv9lzJ7PnKcZ+jnvz160UUAr4j6VgajhRXJrkhpyKpXZrYKQcEbg8yTtsKklthM263RIMYEMx2kNN5O/KlOB8KKKAhGreGmn7nIVcUiTCfdWS58lWlKVknclKkkA+rFOGjtAWLTryZsVt6RMIwl+SsKUgHY8oAAHrAzRRQBqDRVnvmq2Lhc0OvFMRbZYKh2agMpBIxnI5idiNwD3VWMzQNqb1qLQiRNEcrxzcyCsDwyUedFFAXjZbPBsduZt9sZDMdobDOST3qJ7yT1NMmvNJWrUtuLs9taJMZJLUhkhK0jvG4II8iKKKAoCyWWPO1Mi2OuOpaLgTzo5efqBncEfdWkrBp22WO0fNUCOBGwefn9IukjBKieuRt6tulFFCSiuLOlbZpm6tJtYdS0+CvsnFBSWzvsnbOPWTVhcJ9I2qDb495Shx6a6hQSt0ghodPQAAxkd+586KKAb7XZo6ONkqQHHSpK3HQCRjmU2Ce7OPSP3VbYoooQQfilpyFfbfEdlLebcjOkIW0Ug4UncHIO3oj3U/aQtkez6Zt8KJzdk21kFZBJKiVEnGNySaKKAYJOjLcviC1fy/LEpSw8WwtPZ8yW+Ubcueg8abeLuk7XOtTl8Whxqe0gAraIAdHcFAg5x47GiigIlwb0pa7tMcuE9C3VQ1hTbJIDZV3FQxvjHjirpu1qhXq3vwLmwl+M7spJ94IPcQdwR0oooDNeqNPRLTqddrjuPLZDgSFOcpWBnxCQPuq/dE6UtemrYkW9tanZCUqefdILi/AEgDAHgAKKKEsg3F3RtobjP32O24xKWo9q22R2bqvrFJB39RGaivCrSFr1JcVrunbKQ1hZaQoJS55K2zj1EUUUBoVhCGm0NNIShtCAEpSMADuAr1oooQf//Z"/>
          <p:cNvSpPr>
            <a:spLocks noChangeAspect="1" noChangeArrowheads="1"/>
          </p:cNvSpPr>
          <p:nvPr/>
        </p:nvSpPr>
        <p:spPr bwMode="auto">
          <a:xfrm>
            <a:off x="155575" y="-617538"/>
            <a:ext cx="3543300" cy="1285876"/>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704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64304" y="1062037"/>
            <a:ext cx="1071563"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0" name="Picture 2" descr="Amazon.com has turned its massive computing resources into a revenue stream with Amazon Web Servic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15074" y="4643446"/>
            <a:ext cx="2500330" cy="1666887"/>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Parallel Computing</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75</a:t>
            </a:fld>
            <a:endParaRPr lang="en-US" altLang="zh-CN"/>
          </a:p>
        </p:txBody>
      </p:sp>
      <p:sp>
        <p:nvSpPr>
          <p:cNvPr id="82948" name="AutoShape 4" descr="data:image/jpg;base64,/9j/4AAQSkZJRgABAQAAAQABAAD/2wCEAAkGBhQSEBQUDxQVFRUVFBQYFBUWFBUUFBcXFRUWFBcXFBQYHCYeFxwjGRcVHy8gJCcpLCwsFR4xNTAqNSYrLCkBCQoKDgwOGg8PGCwkHCUsLCwsKSwsLCkpLCwsKSwpKiosLSwpKS8pKSwpKTAsLCksKSwqLCwpKSwsLCwsLCkpKf/AABEIAMUBAAMBIgACEQEDEQH/xAAbAAABBQEBAAAAAAAAAAAAAAAAAQMEBQYCB//EAEMQAAIBAgMDCQMLAwIGAwAAAAECAwARBBIhBTFBBhMiUWFxgZGhMjNyBxQjQlKCkqKxssFi0fDh8RU0Q2NzwhYko//EABkBAAIDAQAAAAAAAAAAAAAAAAABAgMEBf/EACoRAAICAgEDAwMEAwAAAAAAAAABAhEDITEEQVEScfATImEysdHhFIGR/9oADAMBAAIRAxEAPwDnFe8f43/caap3Fe8f43/caarpoxBRRRTAKKKKACiiigAooooEFJRSUCCkoopiCkopKBBSUUlMQUlFO4T2sx3ICx+7qPWw8aG6VkWzqXDICRzgBBscysBfiAwuP0rn5kx9mzfAyt6A39Kb/wCLScyYcw5svnIsLlvi31AcVij1E1yX/R/JMkQrowI7wR+tc1D+eyqOjIwHabj8JvTa7ca/SRG7cuU/kIq1dSu6KXjkidSVHG1oz7SuvwkOPI2PrTiYuJvZlXucMh9QR61cs0H3K6fg7pDTgw7EXUZh1qQ4/KTTR031amnwQsK5paSpCEoopKZEu8V7x/jf9xpqncV7x/jf9xpqsx0AooopgFFFFABRRRQIKSiigQlJS0lAgpKKSmIKSlrk0xBSUUhpiA0s0uWI9bsB91ekfUr5Vyar9q4r6UJwRQv3j0m9TbwqjPKo0OCuSRIRb0+uFNgQCbtlHElrXsBvOlR4GJQkAmwuSATYdZ6uqmGd8yMjspTPlG8AuuUmx42rCaV93PBziXPVpT+2NgiLDJOJUcPkGS1iGZcxG/hY7wN1Q1EnQV2BVIgi8NQxYn1393VTsuIwq4dlkw+aazlZQWHSPs5sp4dtIkoRKRpD16dVcXqThcOGJuyKFGYh3yZgNSqn7VqlTYJTduZmQSrfDIhWbMQOlmPtWv2XFFgolYrkag2PWNDUyLbky6c4SOprOPzXpvEYMf8ASbnCEzSAI6mO1gQ9xwPHdUVUvuoIyin+pFvHyh+3Eh7VzIfQ29KkptWE7+cTwVx5ix9KpAgG+l58cRVqyzXcoeKL4RpMPGJL806uQCSNVYAbyQwGg66bZSDY7wbGqrZs30wYEgAEtrboqLsD1g29alYbH84bneTc+JvWzBllNtSM2TH6eDTYr3j/ABv+401TuK94/wAb/uNNUzYFFFFMAoruJbkX3ce4amn8ThisaSMgCyZsmV9dOtTe1UZM8cbSY0myLSV2Eut1BtxuP5FNPIBvIHjU45YNXZGjqkpA192tFWCCiikpiCkopKZEKQ0GkoEwrmlNJTEKrAatuUFj3KL/AOnjWXMpZix3kknvJuavNrS5YT1uQvgOk3/qPGqBGsaw55XKvBbiWmyzGMCxZRI4aRwGQL0WjQZrlvi0sKcje9Vk2Pd8gdrrGuVBYDKCSx79TvqVhHuQOvSs5oXCRc4l48NgnxEih5GKrCrewCTqWA1PRvpWc/8Al8b+9w4HbG1vQ/3qX8oWMtzEC/VXO3eeiv8A7edZjAbJkmvzSk26gTra9lAuWO7QA+0OsUy2i3fG4Z9zsnZIlx5i9LDhyGzwSKWG5o5LMO62oqtk2MAwVpCjtfKJIJUBszKbEBm0ZWF8uhU9VV2MwbROUcWZbX1B3gEEMNCCCCCNCCDSCkaNMQ6B1LOpkFpL73UnMQx43NdxsmVi7ZLaJdGKsbE2zD2Tu3g7+FqhQ9GCBTcs+eQkkkhS2RF13C0bN9+rDG4eZYY43IMTLz4RbNbN0Mz21G7jQVSgr2V5opDSimBLiOWCVvtZYx943b8oNP7Ij0vUbG6RQp9otIfE5V9A1WeBSyitvTR7mHLLT/L/AKNPiveP8b/uNNU7iveP8b/uNNVYaAooopgdohNlUXZyFUDedf72Fb7YnJSKAKZFEsx67FVPHKDpYfaNZvkRg+cxJkPswrYfG1wP/Y+VehYAZndurojvGp/UVy5P1ycjRjjqziaByNyd2v8AnpWe2psON789hA3WyBSfykNWvYVFlSgtPKNpcjcGWuk8+GbqZrL5SAfrUM8icYuuHxUMw4BwUJ8RcV6tNFcWOo4g6g+FVc3J6BteaVT1peI+aEULXBFxTPM58DtCK/O4QuB9aFlkHfYG/pUI8o41NpleI9UiMv6gV6g+w2X3WIlXsfJKvqA35qamTEgWdYZ16rlCfuuGU+dWLLNdyDxRZgIdoxv7DqfGn71c4/k/gnuZ8C8R4vGhHjmgJHmKroOR+Ga4wmNYG+iuwcjs3hvMVaupkuUVvB4ZGpCafxPJPGxi6FJR2Gx8mt+tUj7VdGKzRlWGhGqkd4NWLqod7RS8UkWdJUfDY0OrMoay5cxtoMxstz2kVKjFyL7t57hqfQGr45IyVplMk48lNyhc51Xgq/mbpH0y11sLAwOJmxL5QkZKKHVWd9TZQfa0Uiw+0K42xth5URGtlRpGWyqG6Z1uwFzut4CuZ9sxDAnDKn0jyKzMQLWuNFO8EZV82665sm3tmrDpIqVbS9WWxheZezU+FV1qk4fFc1FLJxC2XvO71IoLY7ZUbfx/PYmR+GbKO5eiP0J8asdjbTEcQSVpoLmQxTpEJFZZObDq8bFc65ooyHQ3UjcdLZkH/etZgeVMIcl43CsFDrmzAixjIBzLaNUIATK2bKtzcAhFpa4jleBCwbEQznWwjw+IhkOZSlhI65YiASQRuN9DmNYzHYhsRLcKAzZERFvlUKqxxotyTYAKNSSba3NWm18bC8TFMmculrJZsoQBgLoObQMDl6RJD2YaaRNgC03OHdCjy+KD6P8A/QxigCxfCmTElIhmylYYwOOQCJbd+W/jU7GyogxHNE4cu6RHD+2zIou5L306YO7rrjYECqheUSlVVmJivnBtZDmHsjNbWuMVI5hjQ5cqZ2vb6QtIQWLt9akQbSK4mlRbkAcdB40hqXssDnQTuQFz3IL1Iqk6TYY3pYkgbkyoPuCx9b1bRCwFUuzFLMWO8kk95NzV4K6mCNROdl1SNBiveP8AG/7jTVO4r3j/ABv+401UDaFM4qbKpPlT1M4TCfOMZFD9W93+EdJvQW8apzy9MPfQRVs33JbD/NsAGYdJhzhHEl7ZF8so8a1mAgyRqp3gdLtY6sfMmqe2fERx8E+lfq6PRjH4jf7lX61hWjYtARXDLToFMYrFohQOwBdsqDizdSqNTYak7gNTYUxkeSKmJIq4XHSTRq+GjUA5hfEiWJgVYr7oJmI0uCSNLVEmwmO3iTB9xw+It+Ln/wCKAHXjppo6hTbRxcOs+FSVOLYSQs4HX83lCs3crMeypmB2jFiIhLAwdGvZhcag2IIOqkHQg6igDgrVfj9nRyaSxo/xKGPmd1WTUw7UAYnlBG2AQT4VnVVYCSEsWjZWNrqrXyEXG7SueXeFWbCpilAugTXi0chAse4sCOrXrpflDmLxRwJ7U0qADuP9ytPcuGWDALCuuYxxL8MdnY+SL+KkxM8+ikynMeBHnV3HjLwO269kH3tT6D1rOT6lV8T41cYw83FGnHLmPYX3fly1dj+3H7mDMrpECSxOpOu7wrlgOquiTbh/NNMwGnpURq3o75sW0PhTd2Hsn0B8wdD413aikOMmtkZnU+8ihbtyGFvxRFR5iuDgIG3LNH8LJOvkcrepqZT/AM1TICWjLH6gJ5wb7XFrW0vcE7xQXLL+CnOxgfdzRHsfNC35xl/NUiHCNFDIrWEkrxqAGVvo0u5N1JFi/Nj7pqzjwoPE+NmHrUjEoSUDCNVUaBIkivp7TZQCx7TegmsiZLg2dOMKWjzLESqyEZbNlKnKb67yN3XUOdb91XnKESw4TDwh0yy2cplKyLukJzX6QIYAiw3dlU0i6UkRmilnisadjOWCVuLZYx4nM3oKdxa01jtI4U680h8TlX0B86nFWymb0l81skbKj0vVjUfBJZakCuxBUjnTds0OK94/xv8AuNNU7iveP8b/ALjTVZjoM5lkyqSeAvV18meAvz2Jf6xyIewdJyPHKPA1ltsSnKEXUsRp+g869GbB/NsFFhkNncLECPtPcyN4DOfCsOeVzrwXYl3Lfk70g8x/6rdH/wAadFPPpN96r5KrsGFVQqiyqAB2BRYegqXhsQri6MrDrVgwuN4uDaqjQSlrz55ZsTs/GYvDKZMRipJMNBbUwwc/82GX7IADSseJIJ0UW9BU1gZ8DjdlzSyYGH53gppGlfDA5Z4Hc3cw/aUnXLY9w3kAoJEmQg4afEQn55h8BgUDssZiwygTzSwkWdSBIbkdVdYLljLG74lSr/8AEZZHgWUTc3Bh8M3MrLK0QZgrDKAoUam5atDF8sGzmYDFc7h5FPs4jDvmU2sbFQ1tLjhVVjtv7AKpzeJGHMZkKNhDiIHHO2MigxpuYgadmlqAJmyuVsuOmwKw/RZosRPigLOuWN2w0SqSLlWlBYHQ2Fd8mI77Q2lzZzRBsMHYCyNihEROVA0B9jNbjXWy9nQ7RE2JwOJxUSStFFJJlCyPHh4yMkMj3ZFJfMz2uWBtxrU7M2LFhoVhw6BI03Aam51LMTqzE6knfQBEliqFOpAq7lhqo2pII43d9Aqsx7gL0AYfCx/OdsXPsYSO56ucbd6m/wByqb5RMfzmMWNfZhQA/HLZ28l5sVq/k+wuTCS4mbQzu8jE8ETN6e2a8x2jjDI8szb5HZvFzoPAWHhUX4ITejjZWFM2IVVBJZwABqTrbTwrScsdlIpjkhL9JAJoyrhlkUbwGHskaabivbVFsSIDpEkAa3G/w1GtXD7UxBF4MQbfZlFxx+0GHDsrRkilW/8ARjctmbWQDh3330iW3mr99qykf/YwcUw+1H0T+QkflqMcTgX0ZZ8O3cJFHlY+lQ2O7/p/zRWqb6adtKNTpVmmw43/AOWxULk8GbI3dZ7U1iuTWIjuTG1uBXUedKxa9iDkpGi1BPDdSnMl8wt33GtNpJc60wSfK4JkMlXknKxpeainjUQqyc466sUUcNxXhe3VVHFjYxMjQEqE6VphpmU3UXjvfhrYVHw+IJHS3nf51HkvgnEu9pnDviFOGmkkUIWs75wpY2snEaDUHrpoio0GUagAHutTxmvuoQN2yLio7kAcT+ulRcac2JYDclkH3Bb9b1awWz5juQM5+6L/AK1TbMUlsx3k3PedTWjBG5GfK6/5+5cxiwrqiiusjms0WK94/wAb/uNM07i/eP8AG/7jUPHT5I2PG1h3msTfpVs6hJ5IYH5ztEMRdIBnPVddEH4tfumtwz87jSd64dMo/wDJILt5IAPv1V8gcIuGwD4iTTnM0jH/ALcYOXz6R+8Km7AjIiDP7cpMj/FJ0reAsv3a5nO2a4KkP7ZXn5sPhG1jfPNiBweKHKqxt1h5ZI7jiEI413JMMPNMuzcNhwyRJLimZjBFazmJAI0IMhVXN7ABbXvcAd43ZMc7I0mdXTNkkjkeGRQ1syh0INjYXB00FcS8lucaUCeRYcQIxiIgFYyCNFisJm6aBkUK28nWxBJpkyZhOW8bgNzMwjEUMk8p5oRYfnohOFlZnB6KMpJCm2YddWGE5UQSpI0LM5iy505t45AH9k83KFNjqQdxsddKz+0+TcgwPNgGZnxaz4pYmETSLzucpCzEBcoWEAEjSK1xerfk9s8R85iJDiQ7oqt86eJ5EihMjKLxXFum7aknXWgDvafKPDLGr4hJTGVLF2wk0kaKCVJlbIRHYg3vuGu7Wp0eycOtmSGAXsQwijG/cQQONZ3A4o7ViJOIjTDSA3w8LI+IeM6ZcRLc81mXeiKCAbFr3qVt/DpicXh8Gyq0SKcTiEIuhVLxYeNl3EGQs1v+xQBpstcFax/JPHLHipsNh1YwvPOYVzEpDHh0himK3ucjYpmRVGgIYjQWqzPLrBhFd5cobORdHNkWRoudfIGEcTMps7WBFAFw6VhflOxLLhlhi95iZUiUdhIJ/geNb81gnj+d7fRd8eAiLnq517W8RdT9ygA5cAYXZogj0zBIFt1W6Z/ArfirxzaA1VevU/oP5r1T5Sp+cxKRDdElz8cp/hFX8VeWyHnMQxG4Gw7l0qWNeqZRkZORMsajTpNrfqHZ51oNncnCyK8rhEcXQLZ3YcDY6KNOJqmMGeRVXf0UAsLXJ1395NbaWwOVdygKO5Rb+9Kb9UmyGKKatmfn5PMLZHU9VwVPpcVXYrBTAHMpYdWkg8t/+9a00xMlRoteGLPP8RCm5kAPZdPQ6dXClw87RH6CaWPsBNt/9JH6Vq8bh77xfv1qknwC69G3dpTuXkh9FrhipylxO5+ZnH9aLm/EMppG2vhm/wCYwjx/1RNceTAfrUR8B1Hzsab+bOPZPk1vQ0X5RU8cvHz3J4weDk91ich6pkK/m1HrXf8A8TmtmhKSjrjYP+hNU8q29tAe9bH8Q/zWmo1W91zIetG/w+tO0K2vPz32T5cJKh6aMO8Vys9O4flDikBCTmQAXyyKJNBv9sH9adHKxW0xGFifrKFom8ukKkotq0SU381/IxPiLYeQ8WKxjxOZvQetc7Kj0pdv7ZTEGIRCQBRYiQqSLAKgUrvAUW1qRg0sorb0sfJlzvXuP0UUV0DEaLF+8f43/caq8VEZp4oF3u6r4uQPQVZ4v3j/ABv+41Qx7R5rEJOBfm5Eew4hGDEeQNcnqJVFROvFWz0Xl/jUgw+Hw69FJZYoyeAijKlh4jKPOp8MtLyh2NFj8OgVlOqywuQShBG5gNSrKbG2oIHEVjsXidoYRsowrSRgWuGMth/S6jMR8Sk9tZTYbuOX/N9S4Za84w/ymRXy4iKWNurRrfdNm9K0Gz+WOFlsFnS/2XOQ+T2oA2cM9SUmqkw84IuDcdY1HnUyOftoAmR4GISc6I4xJYjnAiiSxtcFwLkaDS/Cq7G8mVed5kxGJheVUWXmpFAZYwQo6aMUtmbVSD0id5qYs9OrNQBnMVyVmiaT/hzQRpJhY8Ook5zPAEMpzxMt85JlLENqWFyahDYE6Ji8JFAVTEtHGuJzx82mDWGOAJlzc5ziosgC5bFpM17XraCWlL0AN4vELDEzHRI0J7lQf2FZX5KsMThp8ZNo+LmeQk8I0JA8L5/SmvlQ2oVwfMx+8xMixKONiRf+B41bcoAMFstYIzY5I8OhHWRZ2/CHagDznlDtLN84xJ3sWZfvHJGPAZaxux47XbqF/wC1XHLLE2SOIfWOY9y9FfUnyqqTooBxb+P89Ksh9sHIxZHZe8lsOpmLlfYUt2XOii1aIGqjYIAgvxkbxyroPWrNGqpGnGqiPAUJAW3Aa31JAGnaxAqXhECxNMwBswSNTqpe2Ysw4hRbTiSOFWuIwK5PpmkCxwiWTKQTzszaBVOg07qZYZ2XZQO+WFe97+qqRVfNyZkb3Ril7I5UZvBCQx8BWol5PKOezPokcZjJ6HSkGZVca62B0HEiqPaHJ+ZApeMgMwUbvaO4Gx6J7DQBlcVhWRirqVYb1YFSO8HWo5Fbz5gZJHwWIdZWXOsEupkjkRM9rnUxmxUg8RpasM6UAN3quxlg1uNrjz1H81Y1S4+T6Xw/z+KTIT4O4nC3JH9IP6/pU+PCq4vVXINVHj56fxV5hUsoro9JH7dnLzOtojLswA3qaq2FdUVujFLgyyk3yJQKKKkQNSoHPsWAIEjEqWC5gHNwCaruUuHWSd5IkKK5zFTbRj7ViNLX18ae2gOnJ8b/ALjWXxMUqsSjMvcSK4+bC5S9SZ2oSVUXuwOUU+D6MYWWK5PMsSMpOpMTjVT2bq0EHyqxg/TQzJ2qUmXyFjXms0cjtdySevuqW+MA9tCO0G/jY1Q8ckWqR6pDyt2dixld4Wv9WVcp/OLetY75SsHgMPCvzVYuekOixy3CpY3YqjZRc2Avv16qzN4G9oC54nMrfiFNPsCFtUZl/C4/vUfcsTK7Z+3pIfdtInakjD0B1rS7O+VDFJYNMH6xLGD+YWPrVDJybf6jo3ZcqfI/3qHPsqVPaja3WBmHmL06HZ6jgflf3c9BccWie4HeG3firRbP+UTCy/XKdjqR6i49a8t+THauHw2OLYxgiNE6XIJUOShGcAbrA+JFeqtsHZmM6UYiYn60LqD+Ff5FAF5g9spILxurDrVg36VJfaAUXYgAbyTYeZrD4n5LY73w2IeNuAcX9RY+lMp8mOJcET4hHvuJMjad2YDzBoAkbM2iu0duRZLtDhEdwfqlxYZu7Oy2+GrP5Q8fnxUUI3RIZG+OQ5E8lVvxVP2Vs/CbFwjyO3tWzubZ5WF8qRr4myjdck9dYHHbXd+fxUws73fL9mwyxp4Cw86TITdIyu2sRzuMe25LIvcuh9b0zO13sOGg3f5vvTWzxa7ngCfH/entmreQE7hdj2ga7u2rcuoqJk/VKjUQy5cq/YUDx3n1JqwikrP4efr461bYeaqzcanZUazwNh7gSB+civoGJXKyX67AGo+LxE0eZJwwuyFg49rmxZRm4i3UaroUYgsFYhd5AJA7yN1XGE5UTKuVisq9Ui5tO/f53oA6HKO9zLHcnEJN0TYdEAZSDvGUaa76mLtqIyqc6lGl51yYebe8YLRhmBs5LG17dXXUT/j8J1fBxE9ht6Za4n2+mVliw0SZgRm9phcWuNBY0ARTKmHzzlxJiZVbKqarEZR0mdtxYAkWFYyeC1aB0qvxUFAFHItgaoJTmlbvsPCtDtFsg17T5D/as5huLHhc/wA0mVZXUR7DjNIezTy0q+QaVT7Jj41c12cEaicjM90FJRRWgoEoFFAoEaLF+8f43/cajtGDwp/F+8f43/caZrIdNjXzZeqo+K2eGqZSUUgsoZthdVQpNksu6tVXJWoPGmP6jMpmlXiT36/rXce1HXePIkVo3w4PCo0mzFPCqn06ZNZvJVHaiP7xQfiQH1GtcfNIjrCebb+hr/lNTJtiDhUKbYxqp9O+zLFmRa4HbOOhtzWKNhuVwSPwsSKtxy72la2eAf1CEE+W70rG8xInslh46eVOxbWlTeA3hY+Yqp4pomsifc0IMk0glxUrzSDcX3L8K7h+nZTPKzEZYUjG+Rrn4U/1I8qbwHLBVI5xGFurK48jaoG39qDFYrOuq2AHRy6npN0eGpPlShFuSTQpPV2RnGWID7R/T/W1SMALIx+0QB3DU/x51Hxh6Vh9UAadfV5/pT8ZZWaKRWRkOqsCra2NyDqP9RSnL1TZDArdkqOSrLCzVUg1IgkpGo3pMi5FjdkWLDLLmBIDM4VmItvJZwl/6eypsUAdCIxGU5pAtsnOc6xRRm+uDnJ7LCshg9rSBBHnbJcHJmOW4N/Z3b9ausNt1gymyCzq5CoEzld2bL3nd13oAm4zZ6ghI0Y3cJHIJFdXNwDmA0XfewNx21ExeFRTaOTPZiCChU6cQbkEeuu6nlxUZARc0S5i2YnnGz2yrewWygX3a6k0u0sSHKAMXKrZpCCCxzE8dbAEC510oAgEVHmivUq1cML0AYTlRNaTIOCWPex/sBVS62TvIA7t5/QVLx8nO4h24ZjbuGg9LU1jUs6J1C572/0A86ljVzRmzMn7MjstTaawyWWna7kFSOPN2wpKKKkQCgUUCgDQYv3j/G/7jTNPYv3j/G/7jTNZEdNiUlBopkRDSUGimREpDSmuaYgpDQaSmROGiB4UxJgVPCpNcmikK2V0uyAd1PbD2AHxEaE2DOoJOlhe7el6lGkNReNNaJLI+5ucdLszZTlwi8+2qopMswv9nMSIh26eNebcqOUxxeIM5jVDlChVNyVUk3dj7TdthoB1VG2jNJfQ3HUQGHrVcZvtxg9xK+mo9K5H+LKDu7N313JaVLwODa46j510u2rfV9ailIzuJXvF/Uf2pPmV/ZIPcRfy30NNcomsq7l3hdvx8br3jT0q+wO0Uf2WU9xF/KsDJh2B1BHYRx8aMpB/y/VxpWTU0z1OOTrp8HSvN9n7VkQj6V1HdnHka1Oz+UKkWaVWPauQ/r/FMlZfk1C2tiebgkbqU27zoPU0r7UQAsxsoFyRrpWT25yl+cApCpEYN2dtCbbtOHdvoGV+zobtx4f33f5urhTnnYjdmsO4dEegFSMGSsbP1KSNeJGnramdkxVo6WNys5+eXJbqNKKWkrsHLCiiigAoFFAoAv8AF+8f43/caZNO4v3j/G/7jTNZUdJhSGg0lMiFJRSGmRCkorkmmIL0lFITTIgaSikNMQVzS0lMizh4gd9R5MApqUTSUqTF6mirl2QOFQ5dkGr81yai8UWTWWSM7zcibi1uq9x5HSuRiSPaRT4FT6aelaFowaZfBqeFVS6ZMms/kpg8JFiHTwDj0sfThTwwatbJIjdhOQ9QFmtepUuywaiS7J6qzy6XwWxzryE2CkQNdWCkab8p/gimeZe4BO7S261t/ZSxxyx+7Zl+FiPQU8u2ZR7ao/XmSx4/WTKeJ39dUywSRcswuM6MNuLsBcEG4Xpn1y1J2dHZarZsSZWXohVW9lFza9ibk6nd6CrnDrZa2dLD0rZj6iQ7RRRW4xhRRRQAUCigUAXuL94/xv8AuNNGiisqOizmkooqRFiGkNFFMiIaSiigQhrmiimREpKKKYhKSlopkTmkoopkRDSUUUwEpDSUUEQpDS0UxHBQGmnwwPCiihpBbQ0uEUGpIFLRQkkKTb5CiiimIKKKKACgUUUAf//Z"/>
          <p:cNvSpPr>
            <a:spLocks noChangeAspect="1" noChangeArrowheads="1"/>
          </p:cNvSpPr>
          <p:nvPr/>
        </p:nvSpPr>
        <p:spPr bwMode="auto">
          <a:xfrm>
            <a:off x="155575" y="-898525"/>
            <a:ext cx="2438400" cy="1876425"/>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2952" name="Picture 8" descr="http://www.maxi-pedia.com/web_files/images/Blade_Server_Chassis.png"/>
          <p:cNvPicPr>
            <a:picLocks noChangeAspect="1" noChangeArrowheads="1"/>
          </p:cNvPicPr>
          <p:nvPr/>
        </p:nvPicPr>
        <p:blipFill>
          <a:blip r:embed="rId2" cstate="print"/>
          <a:srcRect/>
          <a:stretch>
            <a:fillRect/>
          </a:stretch>
        </p:blipFill>
        <p:spPr bwMode="auto">
          <a:xfrm>
            <a:off x="3352800" y="4267200"/>
            <a:ext cx="3000375" cy="2114550"/>
          </a:xfrm>
          <a:prstGeom prst="rect">
            <a:avLst/>
          </a:prstGeom>
          <a:noFill/>
        </p:spPr>
      </p:pic>
      <p:pic>
        <p:nvPicPr>
          <p:cNvPr id="82954" name="Picture 10" descr="http://t1.gstatic.com/images?q=tbn:ANd9GcQltnGYmkMB_uEbR3zv1KUe8cY0amBZI_nJx2wodc-bI-LT-FoD"/>
          <p:cNvPicPr>
            <a:picLocks noChangeAspect="1" noChangeArrowheads="1"/>
          </p:cNvPicPr>
          <p:nvPr/>
        </p:nvPicPr>
        <p:blipFill>
          <a:blip r:embed="rId3" cstate="print"/>
          <a:srcRect/>
          <a:stretch>
            <a:fillRect/>
          </a:stretch>
        </p:blipFill>
        <p:spPr bwMode="auto">
          <a:xfrm>
            <a:off x="533400" y="4191000"/>
            <a:ext cx="2848464" cy="2133600"/>
          </a:xfrm>
          <a:prstGeom prst="rect">
            <a:avLst/>
          </a:prstGeom>
          <a:noFill/>
        </p:spPr>
      </p:pic>
      <p:pic>
        <p:nvPicPr>
          <p:cNvPr id="10242" name="Picture 2" descr="http://t2.gstatic.com/images?q=tbn:ANd9GcRvEp2F06bgnezUyVd0QZp1NXZfVoTM9MIjRT-p6h6bnIJzi79J"/>
          <p:cNvPicPr>
            <a:picLocks noChangeAspect="1" noChangeArrowheads="1"/>
          </p:cNvPicPr>
          <p:nvPr/>
        </p:nvPicPr>
        <p:blipFill>
          <a:blip r:embed="rId4" cstate="print"/>
          <a:srcRect/>
          <a:stretch>
            <a:fillRect/>
          </a:stretch>
        </p:blipFill>
        <p:spPr bwMode="auto">
          <a:xfrm>
            <a:off x="533400" y="1347986"/>
            <a:ext cx="2362200" cy="1933576"/>
          </a:xfrm>
          <a:prstGeom prst="rect">
            <a:avLst/>
          </a:prstGeom>
          <a:noFill/>
        </p:spPr>
      </p:pic>
      <p:pic>
        <p:nvPicPr>
          <p:cNvPr id="86018" name="Picture 2" descr="http://cdn-us1.idg.com.au/gim/id/39259/res/5">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172200" y="4374356"/>
            <a:ext cx="2515905" cy="19002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computing.llnl.gov/tutorials/parallel_comp/images/parallelProblem.gif">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22789" y="1093292"/>
            <a:ext cx="5081659" cy="2767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2954"/>
                                        </p:tgtEl>
                                        <p:attrNameLst>
                                          <p:attrName>style.visibility</p:attrName>
                                        </p:attrNameLst>
                                      </p:cBhvr>
                                      <p:to>
                                        <p:strVal val="visible"/>
                                      </p:to>
                                    </p:set>
                                    <p:anim calcmode="lin" valueType="num">
                                      <p:cBhvr additive="base">
                                        <p:cTn id="17" dur="500" fill="hold"/>
                                        <p:tgtEl>
                                          <p:spTgt spid="82954"/>
                                        </p:tgtEl>
                                        <p:attrNameLst>
                                          <p:attrName>ppt_x</p:attrName>
                                        </p:attrNameLst>
                                      </p:cBhvr>
                                      <p:tavLst>
                                        <p:tav tm="0">
                                          <p:val>
                                            <p:strVal val="#ppt_x"/>
                                          </p:val>
                                        </p:tav>
                                        <p:tav tm="100000">
                                          <p:val>
                                            <p:strVal val="#ppt_x"/>
                                          </p:val>
                                        </p:tav>
                                      </p:tavLst>
                                    </p:anim>
                                    <p:anim calcmode="lin" valueType="num">
                                      <p:cBhvr additive="base">
                                        <p:cTn id="18" dur="500" fill="hold"/>
                                        <p:tgtEl>
                                          <p:spTgt spid="8295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82952"/>
                                        </p:tgtEl>
                                        <p:attrNameLst>
                                          <p:attrName>style.visibility</p:attrName>
                                        </p:attrNameLst>
                                      </p:cBhvr>
                                      <p:to>
                                        <p:strVal val="visible"/>
                                      </p:to>
                                    </p:set>
                                    <p:anim calcmode="lin" valueType="num">
                                      <p:cBhvr additive="base">
                                        <p:cTn id="22" dur="500" fill="hold"/>
                                        <p:tgtEl>
                                          <p:spTgt spid="82952"/>
                                        </p:tgtEl>
                                        <p:attrNameLst>
                                          <p:attrName>ppt_x</p:attrName>
                                        </p:attrNameLst>
                                      </p:cBhvr>
                                      <p:tavLst>
                                        <p:tav tm="0">
                                          <p:val>
                                            <p:strVal val="#ppt_x"/>
                                          </p:val>
                                        </p:tav>
                                        <p:tav tm="100000">
                                          <p:val>
                                            <p:strVal val="#ppt_x"/>
                                          </p:val>
                                        </p:tav>
                                      </p:tavLst>
                                    </p:anim>
                                    <p:anim calcmode="lin" valueType="num">
                                      <p:cBhvr additive="base">
                                        <p:cTn id="23" dur="500" fill="hold"/>
                                        <p:tgtEl>
                                          <p:spTgt spid="8295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86018"/>
                                        </p:tgtEl>
                                        <p:attrNameLst>
                                          <p:attrName>style.visibility</p:attrName>
                                        </p:attrNameLst>
                                      </p:cBhvr>
                                      <p:to>
                                        <p:strVal val="visible"/>
                                      </p:to>
                                    </p:set>
                                    <p:anim calcmode="lin" valueType="num">
                                      <p:cBhvr additive="base">
                                        <p:cTn id="27" dur="500" fill="hold"/>
                                        <p:tgtEl>
                                          <p:spTgt spid="86018"/>
                                        </p:tgtEl>
                                        <p:attrNameLst>
                                          <p:attrName>ppt_x</p:attrName>
                                        </p:attrNameLst>
                                      </p:cBhvr>
                                      <p:tavLst>
                                        <p:tav tm="0">
                                          <p:val>
                                            <p:strVal val="#ppt_x"/>
                                          </p:val>
                                        </p:tav>
                                        <p:tav tm="100000">
                                          <p:val>
                                            <p:strVal val="#ppt_x"/>
                                          </p:val>
                                        </p:tav>
                                      </p:tavLst>
                                    </p:anim>
                                    <p:anim calcmode="lin" valueType="num">
                                      <p:cBhvr additive="base">
                                        <p:cTn id="28" dur="500" fill="hold"/>
                                        <p:tgtEl>
                                          <p:spTgt spid="86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Parallel Computing</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76</a:t>
            </a:fld>
            <a:endParaRPr lang="en-US" altLang="zh-CN"/>
          </a:p>
        </p:txBody>
      </p:sp>
      <p:sp>
        <p:nvSpPr>
          <p:cNvPr id="83970" name="AutoShape 2" descr="data:image/jpg;base64,/9j/4AAQSkZJRgABAQAAAQABAAD/2wCEAAkGBhMSEBAUEBAUEhQUFRQVDxAVFxQVFA8QFRUVFRYQFBQXGyYeFxkjGRQUHy8gIycpLCwsFh4xNTAqNSYrLSkBCQoKDgwOFA8OFC4kGCQ1KjUwNTUpKSw1KikpKSk1NTUvLCktLDU1LCk1MikpNTU1KS00NSksLCkpLCktKTU1Nf/AABEIAOkA2AMBIgACEQEDEQH/xAAcAAEAAgMBAQEAAAAAAAAAAAAABAYBAwUCBwj/xABPEAABAwEEBAUNDAcJAQAAAAABAAIDEQQFEiEGEzFRIkFhcXMHFRYyVIGRk6GjscHTFCMkMzRCUlNygrLwJUNikrPC0TVEdIOiw9Lh8Rf/xAAaAQEBAAMBAQAAAAAAAAAAAAAAAQIDBAYF/8QAJxEBAAEDAgUDBQAAAAAAAAAAAAECAxExQQQSkaHRIWHwBRQiQmL/2gAMAwEAAhEDEQA/APuKIiAiIgIiICIiAiIgIiICIiAiIgIiICIiAiIgIiICIiAiIgIiICItVptLWNLnGgH/AIABxmvEg2ouFaNJHNNNVh3aySNjjy4SajvrV2UO+rj8dGgsSKu9lLvq4/HRp2UO+rj8dGgsSKu9lLvoR+OjTsod9XH46NBYkVd7KHfVx+OjTspd9CPx0aCxIq72UO+rj8dGnZQ76uPx0aCxIq72UO+rj8dGnZQ76uPx0aCxIq72UO+hH46NOyh31cfjo0FiRV3sod9CPx0adlDvq4/HRoLEirvZQ76uPx0adlDvq4/HRoLEi4EWkjyaCEO5GSRvd+7XNdaxW9srasPIRsIIyIIOYNeJBJREQEREBERAVd0hvAsmiaNoZK9v22tAB7wcVYlUNKB8Lg6Of8AQcV0dSSaknMk8Z3lNWpOrTVqojapDHyKTqlnVIImrTVqXq1jAgjYEwKTgWRGgi4E1alapNQgi6pNXyBShEhjQRcCxgUrVpq0EYMQxKTgWcCCLqymrUrAsapBGDKEEVy2Hcd4XVum9D7uDa5yRMdJyvpTFzkU8Ch6rkWq6hS9B0MfoCK+ioiKAiIgIiICqWkg+GQdHP+AK2qq6QD4ZB0c34QghYUwLdgTCqNOBcnSO/wCOxw6x4xEmjGDIvdz8Q4yV3MK+T9Vy2VlYyuTWE99xp/Kg8SdUi1yk6lsbNwawvI5y4n0BY69Xm/8AXPHM2Jv8qpV32otGRIquzBeR3qDvtivF+21yj/Ow+grY24Lc7bbH9+0P/quVHeZ3qTFeZqACSTsA2nmCDps0MtTttu8/L/VeuwS0d3Dx8qnXKbPwxb55LK8Fpja5paXsI7ajmHKqtV36J2ScVgtj5Bx4HxOpzgNqO+uarirdM4ljzQox0ItI2W4ePkWp2jFsbsth71ok/qvpB6n0X103hj/4Lyep3D9dP4Y/+Cx+8t+/Q54fM32G8G9rapMt07j6StZvG8mf3iQ85jf6QVElvQnjUC0Xmd662Trt6oVthI1pY8bnxgV77MKv+i2kbLbDjaMDmmkjK1wnaCDxgj17l8OvG1FwzKunUjthE7m1yezytIp+IoPq5YmBbsKYVRpwKHdw/Sjehj9AXSwKBYh+lW9Cz1IPoCIigIiICIiAqvfo+GQ9HN+EK0KsX38si6OX0BBqwphXpKKjzhXxDqpTVtcvIGD0n1r7ivgnVIfW1z/aaP8AS1QVqIqQyVRmLYCgt2jujmtjNotMhhszfnChkmINMMbefKp4+I506NmviaQPF2xx2GzsyktbiQ53IZs5JHfssoM9i4+iV9NwyWSc+9y11ZOxrztZ36AjlB3rZZnCNs1gtLsDHkuss3E1x5dx9bhxr4l65d57lNW2MR/O843mGmZnM5b+uoibI6SzxXtGXNElqliNYX0HvLXY8TRxgmlarfY7HFO11oud8llniGKSxl7nNpvhkOY+ydvpaMujssVphtJY0Pd2pNWyRlgGIU2jJRTeeNhst2MIY74+0H528uf+eQcS1zeqzVRRGmPX9Zj326JnaH0HQHqo+6hqbSMM7RUOAoJQNpIGw+Q8nHc+vTV8NN7Q3cwsgpNaXCj5OJvJXiHJx7TuXe0b0wNpHCY5rm0xOpwa7q7+byLh4uL3rdtRMW/nZhVnWNHz+W0ZnnPpUaSVeZHZnnPpWslesjR1PEhVr6mEtLXDy4h5K+pVNysXU8fS1wfbI/0uVH3zCs4V6CyqPGFc2yj9Kt6FnqXVXMs/9qM6FvqQXxERQEREBERAVavr5ZF0cvoCsqrd8j4XH0cvoCDUsosIBX5+6oR+Fz9IPwtX6BOxfnzqgfKp+kH4Qgr7V7C1tUiy2Z8j2sjY573GjWNBc5xpWgAzOQKDwRVdSK/g5gjtkZmYO1kHxjf68/hqkui1sY0ufYrQ0DaTFIABymii9bZtVrtTJqq012F2rxVphx0pWuVFquWqbmObbskxl1rBY9YD7ks3uxgI4U2AOhdT4sYqVHGun1kvCRuE6qzM+iw1NOTCKKvWAWxkTpLOZmRYgHyMadXrMgAXUpizaKcoU4ddtYYw62awNxGLA7GGE0Dy3DWleNfOucJfmr8JpxtnMz47Nc0zs7Vh0DYzN5dKeOuQJ5hme+V247AWgBowgbABQDvBUa3Wi84QDO+1RA7C9rmAndUtotU94XgxjJHzWhscnxb3Ahkn2XEUd3ly3fp3F3ZzXdievhjNuqdZcoleCp0dy2h0RlbZ5XRAEmUMcWAN2kvAoKKCV6BveXLu6BH4VB0vqK4Ll3dA/lUHS+ooP0M3YEojdg5lmiDFFzYB+lI+hb6l06Lmwj9Jx9CPSEF6REQEREBERAVcvj5WzopPUrGq7e/ypnRSfyoNVEosogwRkvz51Q2/CrR0g/C1foQhfBOqVZXC0TOLSGl4wupwScI4Nd/IgqLCrL1Ppwy87G4mlJCa7ve3qsRlSrLanRua9hAc01aTmNhGzvoPptm09trb7MTrU51ndOYzE7CWtjcMqGlRSoO1SbPOyU35d4oGueZ7M3ixuDaho+0I/wB4r5e68pDLriRrKh1aZYgKbOZbW3zMJjMHASkUJpkRQDZ90eBBc7+tBs13XXYgaOklbaLS3jDsQIa7lBeB9xXKO8f09aXh+2wsAdXadZsB7y+L2u85ZXtkkcC9tMJAoBQ4hlzlSRpLadYZA9uMtDCcPzQ4uHHtqdqC+6D6Q2u1wW6K8ZXzWcwmj5QODJQ8FrqCuXC46YRsXO0lJlui44mHE48EN3Oe3JVO26TWqZpbJNVpFHUGZbxtqSSBzLzHpBaGiIBzPeviqt7XgllduZoSg+vWSaWCWy2OOMusAs0kdqfVuB8sgzJFakDDStP1hXxu+bv9zzyxE1wPLWu+k3a13faQe+tT7fKZNYZHY8QdkThqDUDDWlMtikTX9K8S48BMjQx5Dc8IqRTPLtj5NyDmPKsOgLfhMHSeoquSFWvqcWdzrRCQ0kNfwnUNAS00BOyvIg++tGQXqiw1ZQYoudH/AGnF0I9IXSXOYP0nD0P8wQXdERAREQEREBV69/lLeif6Wqwqu3z8o/yn+lqDRjTGtGsTWIN+sVEt8lLRPVrXsJAfG9oex7aDJzXZFXTWKmXq33+f7p8h/ogDRm7ZM3XdE2v1ck8fgDX08i8nqeXW7+7zs+zaHH8bSvdknyGa2W+EysDWzPiIdXHGSCRQjCTlln5EEY9S27TsNsbzSQn0xLB6kt38Votg59Qf5AuNYNbJa7RZzbLQBEKh4e+ru12jFQdspVv0qks0rbPrYqNjaddaDIC8muRc0nPvcSCaepFYe6rV+7Csf/ILF3Xaf3Ilpbpo8We0S47NLq9WAIXSENL3FpMleLmooR0+kwgiWxO2e91la7PixPIaKc/hQdT/AOQWHjtdq/ciWR1Jbv47RazzagfylSLPpI51tdBRoaIWyA7XVIZlirQjhHYFMva/GwQySPOTRUD6Tjk1o5yQEHNHUsu0bX2x334R6Il6HU4utu2K0P8AtT0/CwKHdWlEsr9TaGthfLEJLO5ocKggn5xOdM/uldmz424scpfVxLK0Ba3iblt50EU6I3bHm272ups1ks7/AAjGAfAvNjf79AGMZGxryGRRtDGMFD2rR6dp41ttc+RWm7W+/Qc5Pk/7QXzGmNR9YmNBIxqDH/aUHQ/zBbtYtEP9oWfoT+NBeEREBERAREQFXb7+PPRO/ExWJVy/vjXdC78bEHK1iYlG1izrEEjGqve+Vof+0wHwEj1hWDEuBpNC7gysbiLa4m/Sado/O5BDszqZKVrfzQKqu0oo7YGjc8UPhU2z6UMO3B3nU9aCXYLl1dqtFo1mLXCmrw0wdr86ufa7htUe9NHHy2nXx2kwuLGsw6prxQfaNN3FxKVHf0Z4v9X/AEpDb3jPEfCP6IIDbgm1UzH255Lw3A9sbIzGWmpPAIxAjKh4lBtGiE8jMEltaW5DKzRNcabDjBrXLerALyZuPkWXXkzcUHGtOiz9drYLY6AiJkQoxrjgY1rcyXCtcIOxLVovJMyJlotj5Wskc94LGtMoIADcQdwQBizoe2K7HXJm4ry69Y9xQce0aFR1jfBLJFJG4Oa9znS7M8OFzhlWn5KsRlXPffMY4q9//pRJ9I2AbG99wQdC0vqKKRdWdoj5GuPhIHqKq/ZSMexpG5uZ8itGjLHOLpXtLcQAY07Q0b+XMlBacaaxR8aaxBvx8qzZ/l9m6A/jUfFzrfZPltk6B38RBeUREBERAREQFW9ID75J0J/GxWRVrSLtpehP8SNBXNasY1oxpjVG/H+aoXLRjTGgj2i54X9tGCoMmiFmP6sKbbL0ihw66VkeKuHEQK02037QtcV/2dzXubPG5rBWQhwIYNlXU2BBznaC2Y/NovB0Ag5e8V0oNILO9way0Ruce1aHAk5VyHMF4GlFl7qi/fag5p0Bh+k7wlOwCL6bvCV2LXfcEVNbPGzEKtBcKubxOA3cqy2+ITHrBNHq60MmMYQd1d/Ig43YBF9J3hKyNAIfpHyrr2W/IJSRFOx5AqQ1wJAG0020WLLfkEpIjnY8hpc4NcDRo2uPJmEHMboFZ+MVW6PQqzD5i6Db4hMRlEzNWDQyVGEGoFK85HhSO+IXRukbMwxt7eQEYW0ptPFtHhQYs1wQM7WMLpNIAoFFgtTXta5jg5rhVrgahw3gr2TzoJGNZ1ii4lnWIJBep1h+WWPoHfxSuTiXVu/5VYugf/FKgvaIiAiIgIiICrWku2boP9yNWVVjSg/H9B/uxoKcJFnWKNrVjXitOPdXPwKokYys41GEvKs63lRXG0sFTZqNx0e7gfT7Tg9/Z31zpbuf8Il9z+526otDOUmPIZCuwnZRWSaNj6FzWuwmrSaHCcs/IPAvT3NcC11HA5EGlCiODcD6Ohq6xbDkB8JrhNBt7bfyVXKhYfc7x7mDxUfCc6xdpwch6/nK2ssUDXBwjYHDYQMwfCvTbJE1haGNaw9s3YCcsz4B4EFZdAxskRjlgrqYwRaGPEZAYKEFwDdmwVBGeS0SODom+9saGz1eWF5Y+rAMQDiSOC12w7CrY+xxODQY2ODRRuWwD5oO5e2QR4SwMZh42UFK7yN/Kg4Vq1DrXAbMY6AOxarDStH7cOVcPkXPsQMTIJhWlZI5OYj/AIuJ+4Fa4LJEwnAxjSciQMyOMV20T3JFhwYGYa1wcWLfTegqr5fgcMWfCke51MzhbQCg483V+6t8NoAbbmMDmskbjia4YS3C4ZEcWTh+6rDFZIWuaWxtDh2pFKjbs8J8K9y2WN7qvY1zqUqduHPLynwoNFwXnHqYY9cwyBtDHibiqKkjDWuxdbGudHY4WkOaxjSK0I4sqHj3Fb9cPpej+qKlaxZ1iiibl8qazlQScZXcuz5TYf8ADv8A4xVaD1ZLp+UWD/DyfxigvqIigIiICIiAqrpbJQT8sB8ksatSpWnMtHEb4ZPI5hQUqR+Rzpkc93L3l87ZdDWxOdJZzIMWdrimYc6gUGTmk14znnxK/YlyTozZ61wO21w4iG82/wAqqI91uBvFzxXhWdlC4cIjBCeFy71wp4QbNaRQZ2tp2DPgy5q1225IZSC9mYAAwnDwQKAUNRkMl66xw6rVBhDcWLI0cXUpUnmQVmyWeLX1sccjWCGXXYq5+9v257O028a96OXGCIXmxF1Hg6/Whobhdt1e04ad+iuExLmkOJIIIOZ2EU38q5MWjdnDmkNdVpBHDO0Go4kFamis+stmuie55fJqSylA7E/N2e/D5VJhsgkdYIpnF0ZY84Q6ozfLQVBOfBaOTZkrTFYWN1wbjGurreFtrirTd2xUeS44XMYwtJDK4TXhcI4iCaUIryIODeVgis8dqbZrQaksEkAHxYxDa4HPds2OovVsuiKzixSWcFr3OYXOB7YUaSeap5s6KwWa5YWMewMyfQOqSSQDUCopShzy41qs1wQRvD2sJINRV1QCMwaACue9BXYPebS+0AZNtMjJABmWPxeoP8AS6bOfdMMrxwphPIcuItkb6Q7yKz9a4i2RtHUkcHP4WeIEkFp4tpWetkeKN1DWNmBnCyDaEZimZo45oKLFZ4Pc9GxSG0Yhhc0HDhy8u3ZnWitFwsIt85f2+pjDydpcGw4q9+q7FggELMEZcG1JoXVzNK+hRbdcUMzsUjTi4y11K0yFRQitEFcsN0xSWK0Oe2ro3yOjINACWR7Rx9qEtFzRMu5sjW0fIWawk1Bo5+wbBsVqZd0bYjE1pDHAh1Dma7TU8eQ8C8SXdG6JsRDsDaEDEK1FTtpylBx7Nc7Y4rQ73GYCbPINYZWyB+Jo4OEbK0r3lwfc8OqjDGPZPi4UpIZGBV1CHE5fNzy2FXCzaPwMxYQ/hNcx3CrwXbaZZFb5LpjdC2EhxY01aMWYPC4/vHiQdTF/7v5VZ7kfW0WAbrO/yzOVQD/zkrLozLW12YboPS8lB9LREUUREQEREBUDqjuIlg/bbLGD+25oLW9/CQr+uJpVo4y2QOjdztIyLXDYQeIoPkWsQuUy2aJ3hG4gNimHE97Xh5+0WOAJ5dqj9YLx7nh897RVGvEmsWzsfvDuaDz3tFjsevDuaDz3tEVrL/zVBKN629YLw7nh897ROx+8O54fPe0Qa6/n8lA5bOx+8O54fPe0TsfvDueHz3tEGsyIHc62dYLw7nh897ROx+8O5oPPe0RGvHyrOJe+x+8O54PPe0TrBeHc0HnvaIrwHLOtXvrBeHc0HnvaLHWC8O5oPPe0RHjHz/nvpj/NV76wXh3PD572idYLx7nh897RFeNZ+dqxj5Vs6wXj3PD572idj94dzQee9og8a3nPhVh0Kfit9B+rjYx3I/aW84rRcSLRm8XEAMii/baHlw5W43EA8u1fRNBtDhY2Vdm85ucdpO8qC2oiICIiAiIgIiIMFqYRuCyiDGEbgmEbgsogxhG4JhG4LKIMYRuCYRuCyiDGEbgmEbgsogxhG4JhG4LKIMYRuCYRuCyiDGEbgmEbgsogxhG4JhG4LKIMYRuWURAREQEREBERAREQEREBERAREQEREBERAREQEREBERAREQEREBERAREQf//Z"/>
          <p:cNvSpPr>
            <a:spLocks noChangeAspect="1" noChangeArrowheads="1"/>
          </p:cNvSpPr>
          <p:nvPr/>
        </p:nvSpPr>
        <p:spPr bwMode="auto">
          <a:xfrm>
            <a:off x="155575" y="-1058863"/>
            <a:ext cx="2057400" cy="2219326"/>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83972" name="Picture 4" descr="http://www.nvidia.cn/docs/IO/62722/TeslaPSC_image02_la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1066800"/>
            <a:ext cx="2227478" cy="2400300"/>
          </a:xfrm>
          <a:prstGeom prst="rect">
            <a:avLst/>
          </a:prstGeom>
          <a:noFill/>
        </p:spPr>
      </p:pic>
      <p:pic>
        <p:nvPicPr>
          <p:cNvPr id="18434" name="Picture 2" descr="http://technewspedia.com/wp-content/uploads/2012/11/19362_Tesla-K20-K20X-portada.jp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27784" y="1457325"/>
            <a:ext cx="3339811"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ww.blogcdn.com/www.engadget.com/media/2012/10/titan-supercomputer-tesla-gpu.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40933" y="3581400"/>
            <a:ext cx="4545867" cy="2712858"/>
          </a:xfrm>
          <a:prstGeom prst="rect">
            <a:avLst/>
          </a:prstGeom>
          <a:noFill/>
          <a:extLst>
            <a:ext uri="{909E8E84-426E-40DD-AFC4-6F175D3DCCD1}">
              <a14:hiddenFill xmlns:a14="http://schemas.microsoft.com/office/drawing/2010/main">
                <a:solidFill>
                  <a:srgbClr val="FFFFFF"/>
                </a:solidFill>
              </a14:hiddenFill>
            </a:ext>
          </a:extLst>
        </p:spPr>
      </p:pic>
      <p:pic>
        <p:nvPicPr>
          <p:cNvPr id="86018" name="Picture 2"/>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99732" y="3789040"/>
            <a:ext cx="347591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0" name="Picture 2" descr="http://setiathome.berkeley.edu/images/NV_DesignedFor_CUDA_3D_sm.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79244" y="1367750"/>
            <a:ext cx="3185243" cy="1701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77</a:t>
            </a:fld>
            <a:endParaRPr lang="en-US" altLang="zh-CN"/>
          </a:p>
        </p:txBody>
      </p:sp>
      <p:pic>
        <p:nvPicPr>
          <p:cNvPr id="87041" name="Picture 1" descr="http://i.ebayimg.com/t/2013-Best-Gaming-PC-SLINKY-SUPERCOMPUTER-Nvidia-GeForce-GTX-TITAN-Quad-SLI-/00/s/MTA2N1gxNjAw/z/j9oAAOxy2YtRwEKD/$(KGrHqV,!okFGpRWW0GLBRwEKC8S(g~~60_5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8878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Mobile Supercomputing</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78</a:t>
            </a:fld>
            <a:endParaRPr lang="en-US" altLang="zh-CN"/>
          </a:p>
        </p:txBody>
      </p:sp>
      <p:pic>
        <p:nvPicPr>
          <p:cNvPr id="45058" name="Picture 2" descr="http://images.anandtech.com/doci/7905/Jetson_TK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34" y="1285860"/>
            <a:ext cx="8181531" cy="4857784"/>
          </a:xfrm>
          <a:prstGeom prst="rect">
            <a:avLst/>
          </a:prstGeom>
          <a:noFill/>
        </p:spPr>
      </p:pic>
    </p:spTree>
    <p:extLst>
      <p:ext uri="{BB962C8B-B14F-4D97-AF65-F5344CB8AC3E}">
        <p14:creationId xmlns:p14="http://schemas.microsoft.com/office/powerpoint/2010/main" val="16409139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Intel MIC</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79</a:t>
            </a:fld>
            <a:endParaRPr lang="en-US" altLang="zh-CN"/>
          </a:p>
        </p:txBody>
      </p:sp>
      <p:pic>
        <p:nvPicPr>
          <p:cNvPr id="1030" name="Picture 6" descr="https://software.intel.com/sites/default/files/xeon_phi.png"/>
          <p:cNvPicPr>
            <a:picLocks noChangeAspect="1" noChangeArrowheads="1"/>
          </p:cNvPicPr>
          <p:nvPr/>
        </p:nvPicPr>
        <p:blipFill>
          <a:blip r:embed="rId3" cstate="email">
            <a:extLst>
              <a:ext uri="{28A0092B-C50C-407E-A947-70E740481C1C}">
                <a14:useLocalDpi xmlns:a14="http://schemas.microsoft.com/office/drawing/2010/main"/>
              </a:ext>
            </a:extLst>
          </a:blip>
          <a:srcRect l="8101"/>
          <a:stretch>
            <a:fillRect/>
          </a:stretch>
        </p:blipFill>
        <p:spPr bwMode="auto">
          <a:xfrm>
            <a:off x="571472" y="1643050"/>
            <a:ext cx="5672166" cy="3733800"/>
          </a:xfrm>
          <a:prstGeom prst="rect">
            <a:avLst/>
          </a:prstGeom>
          <a:noFill/>
        </p:spPr>
      </p:pic>
      <p:pic>
        <p:nvPicPr>
          <p:cNvPr id="1032" name="Picture 8" descr=" ">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2264" y="1000108"/>
            <a:ext cx="1982637" cy="1876425"/>
          </a:xfrm>
          <a:prstGeom prst="rect">
            <a:avLst/>
          </a:prstGeom>
          <a:noFill/>
        </p:spPr>
      </p:pic>
      <p:pic>
        <p:nvPicPr>
          <p:cNvPr id="1034" name="Picture 10" descr="http://goparallel.sourceforge.net/wp-content/uploads/2013/06/Intel-News-Item.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1416" y="4000504"/>
            <a:ext cx="2658503" cy="2590776"/>
          </a:xfrm>
          <a:prstGeom prst="rect">
            <a:avLst/>
          </a:prstGeom>
          <a:noFill/>
        </p:spPr>
      </p:pic>
    </p:spTree>
    <p:extLst>
      <p:ext uri="{BB962C8B-B14F-4D97-AF65-F5344CB8AC3E}">
        <p14:creationId xmlns:p14="http://schemas.microsoft.com/office/powerpoint/2010/main" val="3904124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visual.merriam-webster.com/images/food-kitchen/food/supermarket/checkou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4114800"/>
            <a:ext cx="3962400" cy="2514600"/>
          </a:xfrm>
          <a:prstGeom prst="rect">
            <a:avLst/>
          </a:prstGeom>
          <a:noFill/>
        </p:spPr>
      </p:pic>
      <p:pic>
        <p:nvPicPr>
          <p:cNvPr id="9" name="Picture 4" descr="http://www.cstf.com.cn/CH/images/analyz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3781425"/>
            <a:ext cx="1676400" cy="2771775"/>
          </a:xfrm>
          <a:prstGeom prst="rect">
            <a:avLst/>
          </a:prstGeom>
          <a:noFill/>
        </p:spPr>
      </p:pic>
      <p:sp>
        <p:nvSpPr>
          <p:cNvPr id="2" name="标题 1"/>
          <p:cNvSpPr>
            <a:spLocks noGrp="1"/>
          </p:cNvSpPr>
          <p:nvPr>
            <p:ph type="title"/>
          </p:nvPr>
        </p:nvSpPr>
        <p:spPr/>
        <p:txBody>
          <a:bodyPr/>
          <a:lstStyle/>
          <a:p>
            <a:r>
              <a:rPr lang="en-US" altLang="zh-CN" dirty="0" smtClean="0"/>
              <a:t>The World of Data</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8</a:t>
            </a:fld>
            <a:endParaRPr lang="en-US" altLang="zh-CN" dirty="0"/>
          </a:p>
        </p:txBody>
      </p:sp>
      <p:pic>
        <p:nvPicPr>
          <p:cNvPr id="7" name="Picture 10" descr="http://www2.oregonscientific.com/assets/product/photos/THC138_r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39534" y="1171574"/>
            <a:ext cx="1647265" cy="2333626"/>
          </a:xfrm>
          <a:prstGeom prst="rect">
            <a:avLst/>
          </a:prstGeom>
          <a:noFill/>
        </p:spPr>
      </p:pic>
      <p:pic>
        <p:nvPicPr>
          <p:cNvPr id="11" name="Picture 4" descr="http://i.ehow.com/images/GlobalPhoto/Articles/4765228/credit-card-main_Ful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 y="4144384"/>
            <a:ext cx="2438400" cy="2180216"/>
          </a:xfrm>
          <a:prstGeom prst="rect">
            <a:avLst/>
          </a:prstGeom>
          <a:noFill/>
        </p:spPr>
      </p:pic>
      <p:sp>
        <p:nvSpPr>
          <p:cNvPr id="66562" name="AutoShape 2" descr="data:image/jpeg;base64,/9j/4AAQSkZJRgABAQAAAQABAAD/2wBDAAkGBwgHBgkIBwgKCgkLDRYPDQwMDRsUFRAWIB0iIiAdHx8kKDQsJCYxJx8fLT0tMTU3Ojo6Iys/RD84QzQ5Ojf/2wBDAQoKCg0MDRoPDxo3JR8lNzc3Nzc3Nzc3Nzc3Nzc3Nzc3Nzc3Nzc3Nzc3Nzc3Nzc3Nzc3Nzc3Nzc3Nzc3Nzc3Nzf/wAARCACLALoDASIAAhEBAxEB/8QAHAAAAQUBAQEAAAAAAAAAAAAAAAMEBQYHAgEI/8QATxAAAgEDAgMEBQgFBgoLAAAAAQIDAAQRBRIGITETQVFhByKBkbEUMjNScXKhwRVCkrLRIyUmYqKzFiQ0REVlc3SCozVDVFVjdcLS4fDx/8QAGQEBAAMBAQAAAAAAAAAAAAAAAAEDBAIF/8QAKREAAgIBAgQFBQEAAAAAAAAAAAECEQMSIQQTMUEUIjJRcQUjYYHBof/aAAwDAQACEQMRAD8A3GiiigCgnFFcTP2cbPjO0E4oCN1biHTNLuIbS6nJu7g4htokLyP5hRzx5nlT2O7RlDGOVM9zRnNUrgeddYv7rVZ7QRXDEjJ5sQT3n2Y9lXWgOkurdztWZN31ScH3UrkU3dVcYdQw8G501nWC2Xf2EgGesAb4LQEnmio9ZZFwY5mK9wcA/wDzSq3Tj56A/YaAd0VxHIsi5Hu8K7oAoziqpxxx/o3BsaLqDPNdyDdHaw4LkfWOTgDl1PhWY6p6fbpg66VocUeR6r3MxbB81GM++gN4zQWVRliAB3mvnfh70ocScQa38l1DURbQyRns47RFjBYYPUgt0z31YLqGK8yL7tLsE7sXMrSjPkGJA9lAalecT6FZNsuNVtA/1FlDN7hk1DXHpF0WFwRBqbw59eYWTqqeZ3YOPMA1S4ykS7YlVF8FGB+FdCXrz60Bq+n6lZanAJ7C5injOOcbZx5HwP207rEeDNRk0nXJbe0t9w/SQi3jkVjdUbafEes2PDl4VtwoAooooAooooAooooApO4+gk+6fhSlcT/Qv900BTOAzlJ2ClcqgwRg5AwfxBq21TtAaW30/UmjBSVIiVPI8xuwfhXZ1nVrdSTiUqB8+Ic/H5pqUrIckupPXunyXOp2F6l7cQraF98CEbJgwx632dRSF5DrYvHmstQshakALbz2rFgf9oH6f8PtqKTi24TAuNPXzKuV+IPxrm44602GRIri2u03AHdGgkAJOAMA5zy8KUznXEn7Q3LW6G9SJZ+e8RMWXrywSAemKWqux8ccNMxSTVI7dx1W6R4cfaWAH41MWmpWF6geyvba4U/rRSq494NRR0mn0H0BKzJjoeR91PTTKEHto+XU/kaenuoSfIXpF1O61LjnWp7lyWS7khQZ5KiMVUD2D35qvQqryBHcIp6segqW4zH9MNd5/wCkbj+8aohInkOI0Zz/AFQTQDvTriKznS47SVZopA6MgBHLyJrTdGOoSGO8udR7eCSPKxhVxzxjoo6fnWZW+kahckCC0lcnuC1onBljqCaOIbyNYhE5CF3BJXJ8PA5qaZzqXuWHtqO2ruLTJHGQ7N9xCakIdCxGTPHclyuUA2gE8+uaUyOZEi+DR2mv3rf6zg/u1rcBWJej0drq2oP4ajAf+WtbdUHYUUUUAUUUUAUUUUAVxN9E/wB013XE4zE/3T8KApWkoU0y/wAszM0JYknmfnd9SGkhbpJllADxtjaFHv8Af8KjtHRk0vUSyCPcjNt5efPl49aUltyWPZl/W64AI/j+NcycqTiVZIydNKxWBXui/YRxsqZLAEjkORxgHNVu7sbfUXS7n05EglfaJ5FHzlO0jBwwxg9QOlWCC4k0wtNGoYkbCCSMc+vLOPxpnNcLNp9lZLbkQ2wAyZN5YAY64HM+Ndwb2ciGk8Ti0rIbUODdIkMsqTB5Il9eMOQwJ6FsHwqNb0dW0klvJFcos8yFoYmlTeR4gEDOMjv8KnPk9us91NH2hebaHd127sAY+bkeXUcgOZqu6zpktxrVpe9qimHsFLSZDRmKQuGTA6nLDHLu61zgnlcfuLcreGGry2Xf0eQz209/FclARJGRGgYKh2sDgEn6vd5Veap3B0naajqDYI3NE3vEh/OrjXT6miN0rPm7TdAi1ni7il5YoHMepTovarnGZG59R0qwvwXbxSmW4kC7jkRxAIMe48vbTDQDLHr/ABfPFtzFrTsQf1h2rZB8iOXtq46tqsmsXcQtomWGJWAaT9Yn7Ogrh54wkodzDnkuZofeqIq14f0qPnbW080xTOzs5MkeecDFS2nQ6DpEKTXYjtzPMLcbFAyzHkM4z3Zqen1Gy/SUt+sRaVrbsUbsQjDJJbLHGRyTxxtqEaKPsY0aFmcNkevhfI42nmOXX8zTI8rxvQ9zXLHiU4tR27kze3sGnpez9ksghiJSNs4Zhge7nTOz1V77T7kXMdsrQycpYY9qspXOe/pmuwO2h3FhnG1y2DuHTn0H4DrQtosVu67PUKEFQoAHLyqzfuTGOxTvRd611qDeOoQ/3YrbKxD0Rtva+bx1CL9wVt9clgUUUUAUUUUAUUUUAVxN9E/3TXdcS/RP900BT7Tlpt8f/AP50ynnMU8m+1jlVuYYqCepH5U7tT/Nd9/sD/6qZzT21vcyEXqRTHm4FxsJ8Mj2+FcyTaA3utTmt0hbswNxw2/ogxkE/wD00pp+pC8mSNolR+W5QcEHOMUkbFGt0VTuA59dxx+dc2tkbeTtEAVh09TGeefE1sjPF4dxfqMU1xHik16Pn+ElcCP5WVj0+YQ7CwnV9y5Ayc45deXXPOmytbusshkZViJDYOOnU46V0LmXsGgVECOGDbWblnr1H51GS2rot3EjMFuc7lV0GfYefPyrLjjJwq1e3X/S7ickobxi2t+nxsWXhModQvNhJAEOD7JKtxqncGqY7q4j5+qkA5/ZJVxqZVZbH0qzD+DWEev8ZuQeWsSAc8dZH76tYbs5ljlZG3AkbZS5HvAqncMJ2mscaqI+0zq8vq7sZ9d++rNa2kUcwNvA6jGC0jqW7+5SfH8K4t6kdVtsLpqtgfXgh6rkMSBnn3fj7qlCzyWO2zit2umBYGUgkqDg4B5e+q8umZbDKDg56nr7qlVM8YAVsgZ2tszjx6ECtPFrE9PJ/Zj4KeaWp5Y17Cs97LZzxQzbDIdiyGJfVHqgkii7unlnkiDN2fZHJGRzx3ZpM28szBn3PKDkhRz5DHgaWkt5IomeVXHqHBY57vZVdR2k7un8blso5HPtVr52KP6F37S2upPrX8R/5Yrc6wf0IH+b5v8Afov7sVvFcF4UUUUAUUUUAUUUUAVxN9E/3T8K7rib6J/un4UBS7Q/zTqB8IWP71H+CuiaxD8ov7LfNKcvIszoTjl3H7KSsmzompHv7Bvg1M1WVmZ4X28/rlST7CKqyQlONJkp0RXF0MPD9gtlp0Z7CKXaqSMXxuRueSc5BbI8OVM+GNZmaC8aUAmBA/In1vnHpnHly7sVL3MEd1GY7kdvhsntTnJ6d9J29hb24l7GCOLtBhguOf4CrY7JWTZM3WqwLaoTEQ7OE9ZPFgo6eJOfsotdQ02aFxMFEiMUG58FiDjlz5+yokwlkijZnZI2DKjYwMe2kpbPm4jlwr5JzGCVJ64OcjPlWqLwuXmKuLlJJclX7lp4RlSe8uZY/mOkDKfIiSrdVM4KQR3FxGvRFhA+zElXM1mlVnSMN4RW8k1vjWLTFha8fWJBGJ2wnz3zn2Zq1WumcQ2bi51m5sTa/NMNuDkE9CDgedVfgm4a14p4vmQBmTWJTtPQ+s4/OrneatcX0fZMsSxggkqDnI+2qZa9arodp7FJg4nu5NRVWeUoXVCBLtCtkAnAUZGc8j49aullqrJLcRCBpNhwMY5kqCPfkj2VXYtBsY5VlEbF927LNyznPSpExYlZ1yCy4JVtpIrRCUU9yYON+Y9OtzLLFMoG2S4eM7mHQZwc9Oqjy9lLT6tcXd0iSKY1ETl0ZgSOm3JHLuY037CPsRGyK4Hcc4rxUjgjcqka+oeajBPLvq7nQ0NUZMmPJLPqi6j7FX9B5/m+b/f4v3Fre6wL0JMFsJfO/i/cWt8FZjQe0UUUAUUUUAUUUUAUnP8AQSfdPwpSk5/oJPun4UBQbNv6N6q3hbPj9lqqt1qWowSL8gLSJJ6gWHmwkOQN4P6uMY7uuaslq+OFNYc9FtJD/Zaqktw+04QMmSTmIMCe/mQfCoQJW3nnRSt1sEoPrBG3AHyNLC586ghdImSCFBPkBmlEukYEiVeXdnnUiya+U178p86hflQHVu7uo+Vjx/GgL3wO/aXd6f60Xwkq7Vn/AKN5O0lv2z/1kQ/svWgUBgXDt0LTiLjKRs7V1WZ22jJwGc9PZU8uvjUZVWKDaqKCZFYuuTnlnAwcD7D3VVNJlMXFfFTBnUjV5SCjbSP5R+h7qmBNFGuyFDEpcyFQRgsepwFHOgJtrnzrk3PnUOLoE43AHzOK5ku0jzukTke40BLm586Tmuf5KTn+qfhUT8rz83LfZ315PM6wszI6qQcEqQDSwNfQxj5GcgZ/SMePI7BX0CK+e/Q2cWY89Rj/AHFr6FoAooooAooooAooooApO4+gk+6fhSlJ3P8Ak8v3D8KAzRH28D6+/ctjMf7DVFaBf3LacLOHatyrAxl5dilDnPXlkEg1MaDaPq3C2r2EZXfc27wruOBllYcz7aaW/B2qxAiaJJBnI2XO3HljOKozxnKKUOpm4qGWUUsfUZ8PzTzcRm4uz2MM4KPKGHq4HeT0yRjNOuMY8XNmLEi6jT+VYllOMHmCR1GB0pzZ6HrtkzdlbkgjDBZV5jOcdaTudE1tpS0djKobmR2kZ5++tuGajjUZ9UUcnKmmv29/YaancPLp7FLe2cypj1Y8NuPTHLlj86kdEisf0LAbnToGkjj/AJQvHliQMmm0+i6wYNi2M6k43ZaPB93P8aWtotftLQwizujgYVViVh9h76zfVHLIo+H/ADZq+lRnhUvEb9K7jv0YNm51cBSoF2gVSOg2vgVopqhejuyvLOXUHv7aWBpriNl7RCu7CtnHvq+kVMbrcvfU+cNLnih454jNym+D9LTmQFcjG9+6rNxCFVGtrXTCpMh7KVYgvaKD1B7wQQfbVMW+tbHjHiaS5uo4S2pzABz1HaPmpZ+KtFj2FdQLquQA4JC58NoqmfM5ir0mLKs7zLT6djQXtLUcO/LEEAkaAMIezTln9Xx//Kg+Hp7q1s2tnCQyrk+sOZyfHv8As8qg7rjzRLhd7XRE5OWdbUjI9kY+NN4+ONFTO+6nfwCRsvxWvWjmxKVv8/wzT4fiXCo1tXd79S0aFPejiSW7ZA3aqI8rgHqoJx7K79IM902lqJEfah35fkf1hVKTjzTbe5aeJ71mPXZHgkeGcikNX48sdRiMfZagFII2vtYZPXq9eNxGPLPi3kh6bR7XDzWPhljmt6JD0PH/ABWPH/eUf7i19D185+iR9kMSnqdTj/dWvowVrKgooooAooooAooooApK6/yaXnj1D8KVriZd8Tr9ZSKAoHo4VlsJ9zl8sOZGMdauFVXhq2XQbg2FxIN0rkKScet4fGrVQBTaWZlmPrMFAzgYpzSTQgybiAfPPMUAqAR1or088V5QHqfTR/e/I1Id9RyBjcQqvPDbm8hg/makSKA+PuMD/S7XP/Mrj+9aogculWX0jaPe6NxnqsV7GVE91LcQv3SRuxYEe/B8DVaoB5p9mboTORlUAAHix6U0cbHxuVgwyrLz5ZpxZXbW3aAfNcDn3gjoRTdizNuY8+gx3CgPKKK9wT0oDSPRahK25EhQfpOP1dvX1Vr6QrC/RRw7JJpun3DNteS8NwFxz2jaM/2Sf+IVuY6UB7RRRQBRRRQBRXhptJNIq5Ddx7qAdV4ajTdT5+f+ArmS6n7GQ7+YQkch4UBDcTaXZ686RvHsZT9PGxSQYPiCPZS1tp/yeJYxqmoOAMZeRSfeVzUZp80hViWyaddtJ9b8KAffJv8AWF2ftZf/AG172GP8+uv21/hUf28n1vwrzt5M/O/CgJHscf57dftj+FHZD/tt1+2P4VGmeT634V408mD63d4UBZ7GeIkRAAMe8c91PjVO065mF1GQ/MZxyHhU/FdTMDufOD4CgKb6R7nTNSf9F3WnW140XMyyrkxE9ynqPOs/bh/QwP8Aom2/tfxqV1u4lbV74s+SZ3zy8zTBppPrfgKAatoOid2lW+fD1v40kdC0Tu0u3/ab+NSEEz7ZTnmF5chUakr9ow3d3hQHD6Noy/6Mt/e38aTGl6QDkWEaeaMQRSk0rkDn3eFNZZXEbENzxQGzej19Ot7GKK0hRGkXb2mSWJH6pJ/DHKrqKwvg69uI0ttkpH+NL3D+rWxx3UxcAvy+wUBJUV4Ogr2gCiiigP/Z"/>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66564" name="Picture 4" descr="http://t3.gstatic.com/images?q=tbn:ANd9GcTer8EhnlB4rihjbW52tTfdifMHnf28oipFsL3ZS4aaLXEdrep4"/>
          <p:cNvPicPr>
            <a:picLocks noChangeAspect="1" noChangeArrowheads="1"/>
          </p:cNvPicPr>
          <p:nvPr/>
        </p:nvPicPr>
        <p:blipFill>
          <a:blip r:embed="rId6" cstate="print"/>
          <a:srcRect/>
          <a:stretch>
            <a:fillRect/>
          </a:stretch>
        </p:blipFill>
        <p:spPr bwMode="auto">
          <a:xfrm>
            <a:off x="533400" y="1295400"/>
            <a:ext cx="2171700" cy="2105026"/>
          </a:xfrm>
          <a:prstGeom prst="rect">
            <a:avLst/>
          </a:prstGeom>
          <a:noFill/>
        </p:spPr>
      </p:pic>
      <p:pic>
        <p:nvPicPr>
          <p:cNvPr id="66566" name="Picture 6" descr="Trade global markets"/>
          <p:cNvPicPr>
            <a:picLocks noChangeAspect="1" noChangeArrowheads="1"/>
          </p:cNvPicPr>
          <p:nvPr/>
        </p:nvPicPr>
        <p:blipFill>
          <a:blip r:embed="rId7" cstate="print"/>
          <a:srcRect/>
          <a:stretch>
            <a:fillRect/>
          </a:stretch>
        </p:blipFill>
        <p:spPr bwMode="auto">
          <a:xfrm>
            <a:off x="2789080" y="1219200"/>
            <a:ext cx="2729385" cy="2276476"/>
          </a:xfrm>
          <a:prstGeom prst="rect">
            <a:avLst/>
          </a:prstGeom>
          <a:noFill/>
        </p:spPr>
      </p:pic>
      <p:pic>
        <p:nvPicPr>
          <p:cNvPr id="21506" name="Picture 2" descr="http://product.it.sohu.com/img/product/pid/256817_280x210.jpg">
            <a:hlinkClick r:id="rId8"/>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627076" y="1295400"/>
            <a:ext cx="1230923" cy="2000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1000"/>
                                        <p:tgtEl>
                                          <p:spTgt spid="6656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6566"/>
                                        </p:tgtEl>
                                        <p:attrNameLst>
                                          <p:attrName>style.visibility</p:attrName>
                                        </p:attrNameLst>
                                      </p:cBhvr>
                                      <p:to>
                                        <p:strVal val="visible"/>
                                      </p:to>
                                    </p:set>
                                    <p:animEffect transition="in" filter="fade">
                                      <p:cBhvr>
                                        <p:cTn id="11" dur="1000"/>
                                        <p:tgtEl>
                                          <p:spTgt spid="6656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fade">
                                      <p:cBhvr>
                                        <p:cTn id="15" dur="1000"/>
                                        <p:tgtEl>
                                          <p:spTgt spid="2150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80</a:t>
            </a:fld>
            <a:endParaRPr lang="en-US" altLang="zh-CN"/>
          </a:p>
        </p:txBody>
      </p:sp>
      <p:pic>
        <p:nvPicPr>
          <p:cNvPr id="1026" name="Picture 2" descr="http://www.open2.net/blogs/media/blogs/39197167_gol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5074" y="2786058"/>
            <a:ext cx="2311400" cy="1981200"/>
          </a:xfrm>
          <a:prstGeom prst="rect">
            <a:avLst/>
          </a:prstGeom>
          <a:noFill/>
        </p:spPr>
      </p:pic>
      <p:pic>
        <p:nvPicPr>
          <p:cNvPr id="11" name="Picture 4" descr="http://t1.gstatic.com/images?q=tbn:ANd9GcS_HlT80KZCWwxfjwuGvmbVqPb8M8qtFbBxxviu0JbJyxSCJb9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8662" y="933768"/>
            <a:ext cx="2081209" cy="1428432"/>
          </a:xfrm>
          <a:prstGeom prst="rect">
            <a:avLst/>
          </a:prstGeom>
          <a:noFill/>
        </p:spPr>
      </p:pic>
      <p:pic>
        <p:nvPicPr>
          <p:cNvPr id="12" name="Picture 6" descr="http://t1.gstatic.com/images?q=tbn:ANd9GcQk4_wrsnHFUWohHeKIFREnCVk7cnQZ_F_gxL3aulBVVAxoQ2m5k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8662" y="3045971"/>
            <a:ext cx="2071702" cy="1373629"/>
          </a:xfrm>
          <a:prstGeom prst="rect">
            <a:avLst/>
          </a:prstGeom>
          <a:noFill/>
        </p:spPr>
      </p:pic>
      <p:pic>
        <p:nvPicPr>
          <p:cNvPr id="13" name="Picture 12" descr="http://t2.gstatic.com/images?q=tbn:ANd9GcRoTORNVew6pFdy75TJ-Kp5euNk6KKUoCEpo-oCExs7OFhGEPq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8662" y="5057764"/>
            <a:ext cx="2106315" cy="1571636"/>
          </a:xfrm>
          <a:prstGeom prst="rect">
            <a:avLst/>
          </a:prstGeom>
          <a:noFill/>
        </p:spPr>
      </p:pic>
      <p:sp>
        <p:nvSpPr>
          <p:cNvPr id="14" name="加号 13"/>
          <p:cNvSpPr/>
          <p:nvPr/>
        </p:nvSpPr>
        <p:spPr>
          <a:xfrm>
            <a:off x="1643042" y="2333620"/>
            <a:ext cx="785818" cy="714380"/>
          </a:xfrm>
          <a:prstGeom prst="mathPlus">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加号 14"/>
          <p:cNvSpPr/>
          <p:nvPr/>
        </p:nvSpPr>
        <p:spPr>
          <a:xfrm>
            <a:off x="1643042" y="4391020"/>
            <a:ext cx="785818" cy="714380"/>
          </a:xfrm>
          <a:prstGeom prst="mathPlus">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左箭头 15"/>
          <p:cNvSpPr/>
          <p:nvPr/>
        </p:nvSpPr>
        <p:spPr>
          <a:xfrm flipH="1">
            <a:off x="3447585" y="3429000"/>
            <a:ext cx="2338861" cy="500066"/>
          </a:xfrm>
          <a:prstGeom prst="leftArrow">
            <a:avLst/>
          </a:prstGeom>
          <a:solidFill>
            <a:srgbClr val="00B050"/>
          </a:solidFill>
          <a:ln>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458" name="Picture 2" descr="http://www.tip.duke.edu/downloads/il/writers_journey_sample/digging_deeper_final.jp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51863" y="1772816"/>
            <a:ext cx="2677459"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6"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9458"/>
                                        </p:tgtEl>
                                        <p:attrNameLst>
                                          <p:attrName>style.visibility</p:attrName>
                                        </p:attrNameLst>
                                      </p:cBhvr>
                                      <p:to>
                                        <p:strVal val="visible"/>
                                      </p:to>
                                    </p:set>
                                    <p:animEffect transition="in" filter="wheel(1)">
                                      <p:cBhvr>
                                        <p:cTn id="32" dur="2000"/>
                                        <p:tgtEl>
                                          <p:spTgt spid="1945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1000" fill="hold"/>
                                        <p:tgtEl>
                                          <p:spTgt spid="1026"/>
                                        </p:tgtEl>
                                        <p:attrNameLst>
                                          <p:attrName>ppt_w</p:attrName>
                                        </p:attrNameLst>
                                      </p:cBhvr>
                                      <p:tavLst>
                                        <p:tav tm="0">
                                          <p:val>
                                            <p:fltVal val="0"/>
                                          </p:val>
                                        </p:tav>
                                        <p:tav tm="100000">
                                          <p:val>
                                            <p:strVal val="#ppt_w"/>
                                          </p:val>
                                        </p:tav>
                                      </p:tavLst>
                                    </p:anim>
                                    <p:anim calcmode="lin" valueType="num">
                                      <p:cBhvr>
                                        <p:cTn id="38" dur="1000" fill="hold"/>
                                        <p:tgtEl>
                                          <p:spTgt spid="1026"/>
                                        </p:tgtEl>
                                        <p:attrNameLst>
                                          <p:attrName>ppt_h</p:attrName>
                                        </p:attrNameLst>
                                      </p:cBhvr>
                                      <p:tavLst>
                                        <p:tav tm="0">
                                          <p:val>
                                            <p:fltVal val="0"/>
                                          </p:val>
                                        </p:tav>
                                        <p:tav tm="100000">
                                          <p:val>
                                            <p:strVal val="#ppt_h"/>
                                          </p:val>
                                        </p:tav>
                                      </p:tavLst>
                                    </p:anim>
                                    <p:anim calcmode="lin" valueType="num">
                                      <p:cBhvr>
                                        <p:cTn id="39" dur="1000" fill="hold"/>
                                        <p:tgtEl>
                                          <p:spTgt spid="1026"/>
                                        </p:tgtEl>
                                        <p:attrNameLst>
                                          <p:attrName>style.rotation</p:attrName>
                                        </p:attrNameLst>
                                      </p:cBhvr>
                                      <p:tavLst>
                                        <p:tav tm="0">
                                          <p:val>
                                            <p:fltVal val="90"/>
                                          </p:val>
                                        </p:tav>
                                        <p:tav tm="100000">
                                          <p:val>
                                            <p:fltVal val="0"/>
                                          </p:val>
                                        </p:tav>
                                      </p:tavLst>
                                    </p:anim>
                                    <p:animEffect transition="in" filter="fade">
                                      <p:cBhvr>
                                        <p:cTn id="4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228724"/>
            <a:ext cx="8023225" cy="5095876"/>
          </a:xfrm>
        </p:spPr>
        <p:txBody>
          <a:bodyPr>
            <a:normAutofit fontScale="62500" lnSpcReduction="20000"/>
          </a:bodyPr>
          <a:lstStyle/>
          <a:p>
            <a:pPr algn="just"/>
            <a:r>
              <a:rPr lang="en-US" sz="2900" dirty="0" smtClean="0"/>
              <a:t>Why bother so many different algorithms?</a:t>
            </a:r>
          </a:p>
          <a:p>
            <a:pPr algn="just"/>
            <a:endParaRPr lang="en-US" sz="2900" dirty="0"/>
          </a:p>
          <a:p>
            <a:pPr algn="just"/>
            <a:r>
              <a:rPr lang="en-US" sz="2900" dirty="0" smtClean="0"/>
              <a:t>No algorithm is always superior to others.</a:t>
            </a:r>
          </a:p>
          <a:p>
            <a:endParaRPr lang="en-US" sz="2900" dirty="0" smtClean="0"/>
          </a:p>
          <a:p>
            <a:pPr algn="just"/>
            <a:r>
              <a:rPr lang="en-US" sz="2900" dirty="0" smtClean="0"/>
              <a:t>No parameter setting is optimal over all problems.</a:t>
            </a:r>
          </a:p>
          <a:p>
            <a:pPr algn="just"/>
            <a:endParaRPr lang="en-US" sz="2900" dirty="0"/>
          </a:p>
          <a:p>
            <a:pPr algn="just">
              <a:lnSpc>
                <a:spcPct val="120000"/>
              </a:lnSpc>
            </a:pPr>
            <a:r>
              <a:rPr lang="en-US" sz="2900" dirty="0" smtClean="0"/>
              <a:t>Look for the best match between problem and algorithm.</a:t>
            </a:r>
          </a:p>
          <a:p>
            <a:pPr lvl="1" algn="just">
              <a:lnSpc>
                <a:spcPct val="120000"/>
              </a:lnSpc>
            </a:pPr>
            <a:r>
              <a:rPr lang="en-US" sz="2900" dirty="0" smtClean="0"/>
              <a:t>Experience</a:t>
            </a:r>
          </a:p>
          <a:p>
            <a:pPr lvl="1" algn="just">
              <a:lnSpc>
                <a:spcPct val="120000"/>
              </a:lnSpc>
            </a:pPr>
            <a:r>
              <a:rPr lang="en-US" sz="2900" dirty="0" smtClean="0"/>
              <a:t>Trial and Error</a:t>
            </a:r>
          </a:p>
          <a:p>
            <a:endParaRPr lang="en-US" sz="2900" dirty="0" smtClean="0"/>
          </a:p>
          <a:p>
            <a:pPr>
              <a:lnSpc>
                <a:spcPct val="120000"/>
              </a:lnSpc>
            </a:pPr>
            <a:r>
              <a:rPr lang="en-US" sz="2900" dirty="0" smtClean="0"/>
              <a:t>Factors to consider:</a:t>
            </a:r>
          </a:p>
          <a:p>
            <a:pPr lvl="1">
              <a:lnSpc>
                <a:spcPct val="120000"/>
              </a:lnSpc>
            </a:pPr>
            <a:r>
              <a:rPr lang="en-US" sz="2900" dirty="0" smtClean="0"/>
              <a:t>Applicability</a:t>
            </a:r>
          </a:p>
          <a:p>
            <a:pPr lvl="1">
              <a:lnSpc>
                <a:spcPct val="120000"/>
              </a:lnSpc>
            </a:pPr>
            <a:r>
              <a:rPr lang="en-US" sz="2900" dirty="0" smtClean="0"/>
              <a:t>Computational Complexity</a:t>
            </a:r>
          </a:p>
          <a:p>
            <a:pPr lvl="1">
              <a:lnSpc>
                <a:spcPct val="120000"/>
              </a:lnSpc>
            </a:pPr>
            <a:r>
              <a:rPr lang="en-US" sz="2900" dirty="0" smtClean="0"/>
              <a:t>Interpretability</a:t>
            </a:r>
          </a:p>
          <a:p>
            <a:pPr>
              <a:lnSpc>
                <a:spcPct val="120000"/>
              </a:lnSpc>
            </a:pPr>
            <a:endParaRPr lang="en-US" sz="2900" dirty="0" smtClean="0"/>
          </a:p>
          <a:p>
            <a:pPr>
              <a:lnSpc>
                <a:spcPct val="120000"/>
              </a:lnSpc>
            </a:pPr>
            <a:r>
              <a:rPr lang="en-US" sz="2900" dirty="0" smtClean="0"/>
              <a:t>Always start with simple ones.</a:t>
            </a:r>
            <a:endParaRPr lang="en-US" sz="2900" dirty="0"/>
          </a:p>
          <a:p>
            <a:pPr lvl="1">
              <a:lnSpc>
                <a:spcPct val="120000"/>
              </a:lnSpc>
            </a:pPr>
            <a:endParaRPr lang="en-US" sz="2900" dirty="0" smtClean="0"/>
          </a:p>
          <a:p>
            <a:pPr lvl="1">
              <a:buNone/>
            </a:pPr>
            <a:endParaRPr lang="en-US" dirty="0"/>
          </a:p>
        </p:txBody>
      </p:sp>
      <p:sp>
        <p:nvSpPr>
          <p:cNvPr id="2" name="标题 1"/>
          <p:cNvSpPr>
            <a:spLocks noGrp="1"/>
          </p:cNvSpPr>
          <p:nvPr>
            <p:ph type="title"/>
          </p:nvPr>
        </p:nvSpPr>
        <p:spPr/>
        <p:txBody>
          <a:bodyPr/>
          <a:lstStyle/>
          <a:p>
            <a:r>
              <a:rPr lang="en-AU" altLang="zh-CN" dirty="0" smtClean="0"/>
              <a:t>No Free Lunch</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81</a:t>
            </a:fld>
            <a:endParaRPr lang="en-US" altLang="zh-CN"/>
          </a:p>
        </p:txBody>
      </p:sp>
      <p:pic>
        <p:nvPicPr>
          <p:cNvPr id="86018" name="Picture 2" descr="http://vivalavoodoo.files.wordpress.com/2012/01/no_free_lunch.jpg?w=63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4114800"/>
            <a:ext cx="1828800" cy="1962912"/>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82</a:t>
            </a:fld>
            <a:endParaRPr lang="en-US" altLang="zh-CN"/>
          </a:p>
        </p:txBody>
      </p:sp>
      <p:pic>
        <p:nvPicPr>
          <p:cNvPr id="5" name="Picture 2" descr="http://4.bp.blogspot.com/-VBx4r_I3-0o/UVl5cCcGKOI/AAAAAAAADCs/nj5mMcBDNzE/s1600/brea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2783310"/>
            <a:ext cx="2381719" cy="2270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in Case Someone Asks …</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83</a:t>
            </a:fld>
            <a:endParaRPr lang="en-US" altLang="zh-CN"/>
          </a:p>
        </p:txBody>
      </p:sp>
      <p:pic>
        <p:nvPicPr>
          <p:cNvPr id="870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196752"/>
            <a:ext cx="8150881" cy="500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in Case Someone Asks …</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84</a:t>
            </a:fld>
            <a:endParaRPr lang="en-US" altLang="zh-CN"/>
          </a:p>
        </p:txBody>
      </p:sp>
      <p:pic>
        <p:nvPicPr>
          <p:cNvPr id="71682" name="Picture 2"/>
          <p:cNvPicPr>
            <a:picLocks noChangeAspect="1" noChangeArrowheads="1"/>
          </p:cNvPicPr>
          <p:nvPr/>
        </p:nvPicPr>
        <p:blipFill>
          <a:blip r:embed="rId2" cstate="print"/>
          <a:srcRect/>
          <a:stretch>
            <a:fillRect/>
          </a:stretch>
        </p:blipFill>
        <p:spPr bwMode="auto">
          <a:xfrm>
            <a:off x="490537" y="1524000"/>
            <a:ext cx="8272463"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Grouping</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85</a:t>
            </a:fld>
            <a:endParaRPr lang="en-US" altLang="zh-CN" dirty="0"/>
          </a:p>
        </p:txBody>
      </p:sp>
      <p:cxnSp>
        <p:nvCxnSpPr>
          <p:cNvPr id="6" name="直接箭头连接符 5"/>
          <p:cNvCxnSpPr/>
          <p:nvPr/>
        </p:nvCxnSpPr>
        <p:spPr>
          <a:xfrm flipV="1">
            <a:off x="1600176" y="5986704"/>
            <a:ext cx="6072206" cy="4746"/>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600176" y="1419450"/>
            <a:ext cx="0" cy="45720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43424" y="6079318"/>
            <a:ext cx="338554" cy="369332"/>
          </a:xfrm>
          <a:prstGeom prst="rect">
            <a:avLst/>
          </a:prstGeom>
          <a:noFill/>
        </p:spPr>
        <p:txBody>
          <a:bodyPr wrap="none" rtlCol="0">
            <a:spAutoFit/>
          </a:bodyPr>
          <a:lstStyle/>
          <a:p>
            <a:r>
              <a:rPr lang="en-US" altLang="zh-CN" b="1" dirty="0" smtClean="0">
                <a:solidFill>
                  <a:schemeClr val="tx2">
                    <a:lumMod val="95000"/>
                    <a:lumOff val="5000"/>
                  </a:schemeClr>
                </a:solidFill>
              </a:rPr>
              <a:t>X</a:t>
            </a:r>
            <a:endParaRPr lang="zh-CN" altLang="en-US" b="1" dirty="0">
              <a:solidFill>
                <a:schemeClr val="tx2">
                  <a:lumMod val="95000"/>
                  <a:lumOff val="5000"/>
                </a:schemeClr>
              </a:solidFill>
            </a:endParaRPr>
          </a:p>
        </p:txBody>
      </p:sp>
      <p:sp>
        <p:nvSpPr>
          <p:cNvPr id="10" name="TextBox 9"/>
          <p:cNvSpPr txBox="1"/>
          <p:nvPr/>
        </p:nvSpPr>
        <p:spPr>
          <a:xfrm rot="16200000">
            <a:off x="1158365" y="3308624"/>
            <a:ext cx="338554" cy="369332"/>
          </a:xfrm>
          <a:prstGeom prst="rect">
            <a:avLst/>
          </a:prstGeom>
          <a:noFill/>
        </p:spPr>
        <p:txBody>
          <a:bodyPr wrap="none" rtlCol="0">
            <a:spAutoFit/>
          </a:bodyPr>
          <a:lstStyle/>
          <a:p>
            <a:r>
              <a:rPr lang="en-US" altLang="zh-CN" b="1" dirty="0" smtClean="0">
                <a:solidFill>
                  <a:schemeClr val="tx2">
                    <a:lumMod val="95000"/>
                    <a:lumOff val="5000"/>
                  </a:schemeClr>
                </a:solidFill>
              </a:rPr>
              <a:t>Y</a:t>
            </a:r>
            <a:endParaRPr lang="zh-CN" altLang="en-US" b="1" dirty="0">
              <a:solidFill>
                <a:schemeClr val="tx2">
                  <a:lumMod val="95000"/>
                  <a:lumOff val="5000"/>
                </a:schemeClr>
              </a:solidFill>
            </a:endParaRPr>
          </a:p>
        </p:txBody>
      </p:sp>
      <p:sp>
        <p:nvSpPr>
          <p:cNvPr id="11" name="等腰三角形 10"/>
          <p:cNvSpPr/>
          <p:nvPr/>
        </p:nvSpPr>
        <p:spPr>
          <a:xfrm>
            <a:off x="3047976" y="34768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3276576" y="32482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3505176" y="30196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3733776" y="27910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3962376" y="25624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4190976" y="23338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3581376" y="38578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3809976" y="36292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4038576" y="34006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4267176" y="31720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4495776" y="29434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a:off x="4724376" y="27148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4267176" y="44674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4495776" y="42388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a:off x="4724376" y="40102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a:off x="4952976" y="37816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a:off x="5181576" y="35530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a:off x="5410176" y="33244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a:off x="4800576" y="48484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a:off x="5029176" y="46198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a:off x="5257776" y="43912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a:off x="5486376" y="41626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a:off x="5714976" y="39340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5943576" y="370545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9061730">
            <a:off x="2093544" y="1998312"/>
            <a:ext cx="3025348" cy="2100793"/>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9061730">
            <a:off x="3867103" y="3440959"/>
            <a:ext cx="3037007" cy="2075921"/>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2457408" y="3057738"/>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a:off x="2686008" y="2829138"/>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a:off x="2914608" y="2600538"/>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a:off x="3143208" y="2371938"/>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3371808" y="2143338"/>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a:off x="3600408" y="1914738"/>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a:off x="5243490" y="5343754"/>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a:off x="5472090" y="5115154"/>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a:off x="5700690" y="4886554"/>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5929290" y="4657954"/>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6157890" y="4429354"/>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6386490" y="4200754"/>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8962" name="Picture 2" descr="http://www.pd4pic.com/images/smiley-3d-eyes-surprised-wondering-yellow-glossy.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0958" y="1357298"/>
            <a:ext cx="1143008" cy="1159311"/>
          </a:xfrm>
          <a:prstGeom prst="rect">
            <a:avLst/>
          </a:prstGeom>
          <a:noFill/>
        </p:spPr>
      </p:pic>
      <p:sp>
        <p:nvSpPr>
          <p:cNvPr id="53" name="椭圆 52"/>
          <p:cNvSpPr/>
          <p:nvPr/>
        </p:nvSpPr>
        <p:spPr>
          <a:xfrm rot="2269252">
            <a:off x="1702837" y="2346034"/>
            <a:ext cx="5572164" cy="2813321"/>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上下箭头 61"/>
          <p:cNvSpPr/>
          <p:nvPr/>
        </p:nvSpPr>
        <p:spPr>
          <a:xfrm rot="18536921">
            <a:off x="4284009" y="1212995"/>
            <a:ext cx="357190" cy="5092654"/>
          </a:xfrm>
          <a:prstGeom prst="up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上下箭头 64"/>
          <p:cNvSpPr/>
          <p:nvPr/>
        </p:nvSpPr>
        <p:spPr>
          <a:xfrm rot="2718858">
            <a:off x="3409522" y="1703847"/>
            <a:ext cx="357190" cy="2857520"/>
          </a:xfrm>
          <a:prstGeom prst="upDownArrow">
            <a:avLst/>
          </a:pr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上下箭头 65"/>
          <p:cNvSpPr/>
          <p:nvPr/>
        </p:nvSpPr>
        <p:spPr>
          <a:xfrm rot="2666266">
            <a:off x="5159497" y="3097664"/>
            <a:ext cx="357190" cy="2857520"/>
          </a:xfrm>
          <a:prstGeom prst="upDownArrow">
            <a:avLst/>
          </a:prstGeom>
          <a:solidFill>
            <a:schemeClr val="tx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66"/>
          <p:cNvSpPr txBox="1"/>
          <p:nvPr/>
        </p:nvSpPr>
        <p:spPr>
          <a:xfrm>
            <a:off x="4786314" y="1590866"/>
            <a:ext cx="1099404" cy="369332"/>
          </a:xfrm>
          <a:prstGeom prst="rect">
            <a:avLst/>
          </a:prstGeom>
          <a:noFill/>
        </p:spPr>
        <p:txBody>
          <a:bodyPr wrap="none" rtlCol="0">
            <a:spAutoFit/>
          </a:bodyPr>
          <a:lstStyle/>
          <a:p>
            <a:r>
              <a:rPr lang="en-US" altLang="zh-CN" b="1" dirty="0" smtClean="0"/>
              <a:t>Group A</a:t>
            </a:r>
            <a:endParaRPr lang="zh-CN" altLang="en-US" b="1" dirty="0"/>
          </a:p>
        </p:txBody>
      </p:sp>
      <p:sp>
        <p:nvSpPr>
          <p:cNvPr id="68" name="TextBox 67"/>
          <p:cNvSpPr txBox="1"/>
          <p:nvPr/>
        </p:nvSpPr>
        <p:spPr>
          <a:xfrm>
            <a:off x="6684156" y="3150360"/>
            <a:ext cx="1107996" cy="369332"/>
          </a:xfrm>
          <a:prstGeom prst="rect">
            <a:avLst/>
          </a:prstGeom>
          <a:noFill/>
        </p:spPr>
        <p:txBody>
          <a:bodyPr wrap="none" rtlCol="0">
            <a:spAutoFit/>
          </a:bodyPr>
          <a:lstStyle/>
          <a:p>
            <a:r>
              <a:rPr lang="en-US" altLang="zh-CN" b="1" dirty="0" smtClean="0"/>
              <a:t>Group B</a:t>
            </a:r>
            <a:endParaRPr lang="zh-CN" altLang="en-US" b="1" dirty="0"/>
          </a:p>
        </p:txBody>
      </p:sp>
    </p:spTree>
    <p:extLst>
      <p:ext uri="{BB962C8B-B14F-4D97-AF65-F5344CB8AC3E}">
        <p14:creationId xmlns:p14="http://schemas.microsoft.com/office/powerpoint/2010/main" val="11619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down)">
                                      <p:cBhvr>
                                        <p:cTn id="12" dur="500"/>
                                        <p:tgtEl>
                                          <p:spTgt spid="62"/>
                                        </p:tgtEl>
                                      </p:cBhvr>
                                    </p:animEffect>
                                  </p:childTnLst>
                                  <p:subTnLst>
                                    <p:set>
                                      <p:cBhvr override="childStyle">
                                        <p:cTn dur="1" fill="hold" display="0" masterRel="nextClick" afterEffect="1"/>
                                        <p:tgtEl>
                                          <p:spTgt spid="6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000"/>
                                        <p:tgtEl>
                                          <p:spTgt spid="53"/>
                                        </p:tgtEl>
                                      </p:cBhvr>
                                    </p:animEffect>
                                    <p:set>
                                      <p:cBhvr>
                                        <p:cTn id="17" dur="1" fill="hold">
                                          <p:stCondLst>
                                            <p:cond delay="1999"/>
                                          </p:stCondLst>
                                        </p:cTn>
                                        <p:tgtEl>
                                          <p:spTgt spid="5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
                                            <p:txEl>
                                              <p:pRg st="0" end="0"/>
                                            </p:txEl>
                                          </p:spTgt>
                                        </p:tgtEl>
                                        <p:attrNameLst>
                                          <p:attrName>style.visibility</p:attrName>
                                        </p:attrNameLst>
                                      </p:cBhvr>
                                      <p:to>
                                        <p:strVal val="visible"/>
                                      </p:to>
                                    </p:set>
                                    <p:animEffect transition="in" filter="fade">
                                      <p:cBhvr>
                                        <p:cTn id="27" dur="2000"/>
                                        <p:tgtEl>
                                          <p:spTgt spid="6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
                                            <p:txEl>
                                              <p:pRg st="0" end="0"/>
                                            </p:txEl>
                                          </p:spTgt>
                                        </p:tgtEl>
                                        <p:attrNameLst>
                                          <p:attrName>style.visibility</p:attrName>
                                        </p:attrNameLst>
                                      </p:cBhvr>
                                      <p:to>
                                        <p:strVal val="visible"/>
                                      </p:to>
                                    </p:set>
                                    <p:animEffect transition="in" filter="fade">
                                      <p:cBhvr>
                                        <p:cTn id="37" dur="2000"/>
                                        <p:tgtEl>
                                          <p:spTgt spid="6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down)">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down)">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68962"/>
                                        </p:tgtEl>
                                        <p:attrNameLst>
                                          <p:attrName>style.visibility</p:attrName>
                                        </p:attrNameLst>
                                      </p:cBhvr>
                                      <p:to>
                                        <p:strVal val="visible"/>
                                      </p:to>
                                    </p:set>
                                    <p:animEffect transition="in" filter="dissolve">
                                      <p:cBhvr>
                                        <p:cTn id="52" dur="500"/>
                                        <p:tgtEl>
                                          <p:spTgt spid="168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53" grpId="0" animBg="1"/>
      <p:bldP spid="53" grpId="1" animBg="1"/>
      <p:bldP spid="62" grpId="0" animBg="1"/>
      <p:bldP spid="65" grpId="0" animBg="1"/>
      <p:bldP spid="66" grpId="0" animBg="1"/>
      <p:bldP spid="67" grpId="0" build="allAtOnce"/>
      <p:bldP spid="68" grpId="0" build="allAtOnce"/>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Violent Crime vs. Video Game</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86</a:t>
            </a:fld>
            <a:endParaRPr lang="en-US" altLang="zh-CN"/>
          </a:p>
        </p:txBody>
      </p:sp>
      <p:pic>
        <p:nvPicPr>
          <p:cNvPr id="123907" name="Picture 3"/>
          <p:cNvPicPr>
            <a:picLocks noChangeAspect="1" noChangeArrowheads="1"/>
          </p:cNvPicPr>
          <p:nvPr/>
        </p:nvPicPr>
        <p:blipFill>
          <a:blip r:embed="rId3" cstate="print"/>
          <a:srcRect/>
          <a:stretch>
            <a:fillRect/>
          </a:stretch>
        </p:blipFill>
        <p:spPr bwMode="auto">
          <a:xfrm>
            <a:off x="685800" y="914400"/>
            <a:ext cx="7862541" cy="5715000"/>
          </a:xfrm>
          <a:prstGeom prst="rect">
            <a:avLst/>
          </a:prstGeom>
          <a:noFill/>
          <a:ln w="9525">
            <a:noFill/>
            <a:miter lim="800000"/>
            <a:headEnd/>
            <a:tailEnd/>
          </a:ln>
          <a:effectLst/>
        </p:spPr>
      </p:pic>
    </p:spTree>
    <p:extLst>
      <p:ext uri="{BB962C8B-B14F-4D97-AF65-F5344CB8AC3E}">
        <p14:creationId xmlns:p14="http://schemas.microsoft.com/office/powerpoint/2010/main" val="39871474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Tricky?</a:t>
            </a:r>
            <a:endParaRPr lang="zh-CN" altLang="en-US" dirty="0"/>
          </a:p>
        </p:txBody>
      </p:sp>
      <p:sp>
        <p:nvSpPr>
          <p:cNvPr id="3" name="内容占位符 2"/>
          <p:cNvSpPr>
            <a:spLocks noGrp="1"/>
          </p:cNvSpPr>
          <p:nvPr>
            <p:ph idx="1"/>
          </p:nvPr>
        </p:nvSpPr>
        <p:spPr>
          <a:xfrm>
            <a:off x="609600" y="1228725"/>
            <a:ext cx="8023225" cy="2200275"/>
          </a:xfrm>
        </p:spPr>
        <p:txBody>
          <a:bodyPr>
            <a:normAutofit fontScale="70000" lnSpcReduction="20000"/>
          </a:bodyPr>
          <a:lstStyle/>
          <a:p>
            <a:pPr algn="just"/>
            <a:r>
              <a:rPr lang="en-US" altLang="zh-CN" dirty="0" smtClean="0"/>
              <a:t>Is there correlation between height and business success?</a:t>
            </a:r>
          </a:p>
          <a:p>
            <a:pPr algn="just"/>
            <a:endParaRPr lang="en-US" altLang="zh-CN" dirty="0"/>
          </a:p>
          <a:p>
            <a:pPr algn="just"/>
            <a:r>
              <a:rPr lang="en-US" altLang="zh-CN" dirty="0" smtClean="0"/>
              <a:t>Average American Male is 5’9’’.</a:t>
            </a:r>
          </a:p>
          <a:p>
            <a:pPr algn="just"/>
            <a:endParaRPr lang="en-US" altLang="zh-CN" dirty="0"/>
          </a:p>
          <a:p>
            <a:pPr algn="just"/>
            <a:r>
              <a:rPr lang="en-US" altLang="zh-CN" dirty="0" smtClean="0"/>
              <a:t>Only </a:t>
            </a:r>
            <a:r>
              <a:rPr lang="en-US" altLang="zh-CN" dirty="0" smtClean="0">
                <a:solidFill>
                  <a:srgbClr val="FF0000"/>
                </a:solidFill>
              </a:rPr>
              <a:t>3.9%</a:t>
            </a:r>
            <a:r>
              <a:rPr lang="en-US" altLang="zh-CN" dirty="0" smtClean="0"/>
              <a:t> adult American men are taller than 6’2”.</a:t>
            </a:r>
          </a:p>
          <a:p>
            <a:pPr algn="just"/>
            <a:endParaRPr lang="en-US" altLang="zh-CN" dirty="0"/>
          </a:p>
          <a:p>
            <a:pPr algn="just"/>
            <a:r>
              <a:rPr lang="en-US" altLang="zh-CN" dirty="0" smtClean="0"/>
              <a:t>Around </a:t>
            </a:r>
            <a:r>
              <a:rPr lang="en-US" altLang="zh-CN" dirty="0" smtClean="0">
                <a:solidFill>
                  <a:srgbClr val="FF0000"/>
                </a:solidFill>
              </a:rPr>
              <a:t>30%</a:t>
            </a:r>
            <a:r>
              <a:rPr lang="en-US" altLang="zh-CN" dirty="0" smtClean="0"/>
              <a:t> CEOs of Fortune 500 are taller than 6’2’’.</a:t>
            </a:r>
          </a:p>
          <a:p>
            <a:endParaRPr lang="en-US" altLang="zh-CN" dirty="0"/>
          </a:p>
          <a:p>
            <a:endParaRPr lang="en-US" altLang="zh-CN" dirty="0" smtClean="0"/>
          </a:p>
          <a:p>
            <a:endParaRPr lang="en-US" altLang="zh-CN" dirty="0"/>
          </a:p>
          <a:p>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87</a:t>
            </a:fld>
            <a:endParaRPr lang="en-US" altLang="zh-CN"/>
          </a:p>
        </p:txBody>
      </p:sp>
      <p:pic>
        <p:nvPicPr>
          <p:cNvPr id="92162" name="Picture 2" descr="https://www.wheel.ie/sites/default/files/followership.pn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3933056"/>
            <a:ext cx="3240360" cy="2078861"/>
          </a:xfrm>
          <a:prstGeom prst="rect">
            <a:avLst/>
          </a:prstGeom>
          <a:noFill/>
          <a:extLst>
            <a:ext uri="{909E8E84-426E-40DD-AFC4-6F175D3DCCD1}">
              <a14:hiddenFill xmlns:a14="http://schemas.microsoft.com/office/drawing/2010/main">
                <a:solidFill>
                  <a:srgbClr val="FFFFFF"/>
                </a:solidFill>
              </a14:hiddenFill>
            </a:ext>
          </a:extLst>
        </p:spPr>
      </p:pic>
      <p:pic>
        <p:nvPicPr>
          <p:cNvPr id="92164" name="Picture 4" descr="http://blogs.r.ftdata.co.uk/the-world/files/2012/02/insidejustus1.jpe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1960" y="3469668"/>
            <a:ext cx="4024790" cy="288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5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500"/>
                                        <p:tgtEl>
                                          <p:spTgt spid="92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64"/>
                                        </p:tgtEl>
                                        <p:attrNameLst>
                                          <p:attrName>style.visibility</p:attrName>
                                        </p:attrNameLst>
                                      </p:cBhvr>
                                      <p:to>
                                        <p:strVal val="visible"/>
                                      </p:to>
                                    </p:set>
                                    <p:animEffect transition="in" filter="fade">
                                      <p:cBhvr>
                                        <p:cTn id="12"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Survivorship Bias</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88</a:t>
            </a:fld>
            <a:endParaRPr lang="en-US" altLang="zh-CN"/>
          </a:p>
        </p:txBody>
      </p:sp>
      <p:pic>
        <p:nvPicPr>
          <p:cNvPr id="3" name="图片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34231" y="1628800"/>
            <a:ext cx="5690097" cy="4352925"/>
          </a:xfrm>
          <a:prstGeom prst="rect">
            <a:avLst/>
          </a:prstGeom>
        </p:spPr>
      </p:pic>
      <p:sp>
        <p:nvSpPr>
          <p:cNvPr id="122882" name="AutoShape 2" descr="http://devel.wargamer.com/Files/Articles/NewUploads/Historical/Mosquito/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2288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155" y="1428736"/>
            <a:ext cx="8298000" cy="4663476"/>
          </a:xfrm>
          <a:prstGeom prst="rect">
            <a:avLst/>
          </a:prstGeom>
          <a:noFill/>
          <a:ln w="9525">
            <a:noFill/>
            <a:miter lim="800000"/>
            <a:headEnd/>
            <a:tailEnd/>
          </a:ln>
          <a:effectLst/>
        </p:spPr>
      </p:pic>
    </p:spTree>
    <p:extLst>
      <p:ext uri="{BB962C8B-B14F-4D97-AF65-F5344CB8AC3E}">
        <p14:creationId xmlns:p14="http://schemas.microsoft.com/office/powerpoint/2010/main" val="239352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22883"/>
                                        </p:tgtEl>
                                      </p:cBhvr>
                                    </p:animEffect>
                                    <p:set>
                                      <p:cBhvr>
                                        <p:cTn id="7" dur="1" fill="hold">
                                          <p:stCondLst>
                                            <p:cond delay="1999"/>
                                          </p:stCondLst>
                                        </p:cTn>
                                        <p:tgtEl>
                                          <p:spTgt spid="1228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这是真的</a:t>
            </a:r>
            <a:r>
              <a:rPr lang="zh-CN" altLang="en-US" dirty="0" smtClean="0"/>
              <a:t>吗？</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89</a:t>
            </a:fld>
            <a:endParaRPr lang="en-US" altLang="zh-CN"/>
          </a:p>
        </p:txBody>
      </p:sp>
      <p:pic>
        <p:nvPicPr>
          <p:cNvPr id="2232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066800"/>
            <a:ext cx="7811420" cy="556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43834" y="5643578"/>
            <a:ext cx="933450" cy="933450"/>
          </a:xfrm>
          <a:prstGeom prst="rect">
            <a:avLst/>
          </a:prstGeom>
        </p:spPr>
      </p:pic>
    </p:spTree>
    <p:extLst>
      <p:ext uri="{BB962C8B-B14F-4D97-AF65-F5344CB8AC3E}">
        <p14:creationId xmlns:p14="http://schemas.microsoft.com/office/powerpoint/2010/main" val="21028855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Data Rich, Information Poor</a:t>
            </a:r>
            <a:endParaRPr lang="en-US"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9</a:t>
            </a:fld>
            <a:endParaRPr lang="en-US" altLang="zh-CN" dirty="0"/>
          </a:p>
        </p:txBody>
      </p:sp>
      <p:pic>
        <p:nvPicPr>
          <p:cNvPr id="3074" name="Picture 2" descr="data center"/>
          <p:cNvPicPr>
            <a:picLocks noChangeAspect="1" noChangeArrowheads="1"/>
          </p:cNvPicPr>
          <p:nvPr/>
        </p:nvPicPr>
        <p:blipFill>
          <a:blip r:embed="rId3" cstate="print"/>
          <a:srcRect/>
          <a:stretch>
            <a:fillRect/>
          </a:stretch>
        </p:blipFill>
        <p:spPr bwMode="auto">
          <a:xfrm>
            <a:off x="467544" y="908720"/>
            <a:ext cx="4855251" cy="3581400"/>
          </a:xfrm>
          <a:prstGeom prst="rect">
            <a:avLst/>
          </a:prstGeom>
          <a:noFill/>
        </p:spPr>
      </p:pic>
      <p:pic>
        <p:nvPicPr>
          <p:cNvPr id="860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38000" y="3708000"/>
            <a:ext cx="443206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2200" y="1268760"/>
            <a:ext cx="1762522" cy="176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时间去</a:t>
            </a:r>
            <a:r>
              <a:rPr lang="zh-CN" altLang="en-US" dirty="0" smtClean="0"/>
              <a:t>哪儿了？</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90</a:t>
            </a:fld>
            <a:endParaRPr lang="en-US" altLang="zh-CN"/>
          </a:p>
        </p:txBody>
      </p:sp>
      <p:pic>
        <p:nvPicPr>
          <p:cNvPr id="2242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9986" y="1143000"/>
            <a:ext cx="772441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4776" y="5786454"/>
            <a:ext cx="762000" cy="762000"/>
          </a:xfrm>
          <a:prstGeom prst="rect">
            <a:avLst/>
          </a:prstGeom>
        </p:spPr>
      </p:pic>
    </p:spTree>
    <p:extLst>
      <p:ext uri="{BB962C8B-B14F-4D97-AF65-F5344CB8AC3E}">
        <p14:creationId xmlns:p14="http://schemas.microsoft.com/office/powerpoint/2010/main" val="28579977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ttp://creativity103.com/collections/Graphic/opticali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2910" y="214290"/>
            <a:ext cx="4786346" cy="2214578"/>
          </a:xfrm>
          <a:prstGeom prst="rect">
            <a:avLst/>
          </a:prstGeom>
          <a:noFill/>
        </p:spPr>
      </p:pic>
      <p:pic>
        <p:nvPicPr>
          <p:cNvPr id="6" name="Picture 4" descr="http://kramvoussanos.unblog.fr/files/2009/02/illusionsmonroeeinstein.jpg">
            <a:hlinkClick r:id="rId3"/>
          </p:cNvPr>
          <p:cNvPicPr>
            <a:picLocks noChangeAspect="1" noChangeArrowheads="1"/>
          </p:cNvPicPr>
          <p:nvPr/>
        </p:nvPicPr>
        <p:blipFill>
          <a:blip r:embed="rId4" cstate="print"/>
          <a:srcRect/>
          <a:stretch>
            <a:fillRect/>
          </a:stretch>
        </p:blipFill>
        <p:spPr bwMode="auto">
          <a:xfrm>
            <a:off x="6143636" y="1428736"/>
            <a:ext cx="2762250" cy="3810000"/>
          </a:xfrm>
          <a:prstGeom prst="rect">
            <a:avLst/>
          </a:prstGeom>
          <a:noFill/>
        </p:spPr>
      </p:pic>
      <p:pic>
        <p:nvPicPr>
          <p:cNvPr id="7" name="Picture 6" descr="http://www.nature.com/ki/journal/v62/n5/images/4493262f1b.gif">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3350" y="2381249"/>
            <a:ext cx="5886450" cy="4324351"/>
          </a:xfrm>
          <a:prstGeom prst="rect">
            <a:avLst/>
          </a:prstGeom>
          <a:noFill/>
        </p:spPr>
      </p:pic>
    </p:spTree>
    <p:extLst>
      <p:ext uri="{BB962C8B-B14F-4D97-AF65-F5344CB8AC3E}">
        <p14:creationId xmlns:p14="http://schemas.microsoft.com/office/powerpoint/2010/main" val="42303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mple">
  <a:themeElements>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ample 1">
        <a:dk1>
          <a:srgbClr val="1F52C0"/>
        </a:dk1>
        <a:lt1>
          <a:srgbClr val="FFFFFF"/>
        </a:lt1>
        <a:dk2>
          <a:srgbClr val="000000"/>
        </a:dk2>
        <a:lt2>
          <a:srgbClr val="D6E1E2"/>
        </a:lt2>
        <a:accent1>
          <a:srgbClr val="E38B55"/>
        </a:accent1>
        <a:accent2>
          <a:srgbClr val="CB81D5"/>
        </a:accent2>
        <a:accent3>
          <a:srgbClr val="FFFFFF"/>
        </a:accent3>
        <a:accent4>
          <a:srgbClr val="1945A4"/>
        </a:accent4>
        <a:accent5>
          <a:srgbClr val="EFC4B4"/>
        </a:accent5>
        <a:accent6>
          <a:srgbClr val="B874C1"/>
        </a:accent6>
        <a:hlink>
          <a:srgbClr val="705FC3"/>
        </a:hlink>
        <a:folHlink>
          <a:srgbClr val="83A6A7"/>
        </a:folHlink>
      </a:clrScheme>
      <a:clrMap bg1="lt1" tx1="dk1" bg2="lt2" tx2="dk2" accent1="accent1" accent2="accent2" accent3="accent3" accent4="accent4" accent5="accent5" accent6="accent6" hlink="hlink" folHlink="folHlink"/>
    </a:extraClrScheme>
    <a:extraClrScheme>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clrMap bg1="lt1" tx1="dk1" bg2="lt2" tx2="dk2" accent1="accent1" accent2="accent2" accent3="accent3" accent4="accent4" accent5="accent5" accent6="accent6" hlink="hlink" folHlink="folHlink"/>
    </a:extraClrScheme>
    <a:extraClrScheme>
      <a:clrScheme name="sample 3">
        <a:dk1>
          <a:srgbClr val="1F2163"/>
        </a:dk1>
        <a:lt1>
          <a:srgbClr val="FFFFFF"/>
        </a:lt1>
        <a:dk2>
          <a:srgbClr val="000000"/>
        </a:dk2>
        <a:lt2>
          <a:srgbClr val="CCD8DA"/>
        </a:lt2>
        <a:accent1>
          <a:srgbClr val="4067CA"/>
        </a:accent1>
        <a:accent2>
          <a:srgbClr val="00B4B0"/>
        </a:accent2>
        <a:accent3>
          <a:srgbClr val="FFFFFF"/>
        </a:accent3>
        <a:accent4>
          <a:srgbClr val="191B53"/>
        </a:accent4>
        <a:accent5>
          <a:srgbClr val="AFB8E1"/>
        </a:accent5>
        <a:accent6>
          <a:srgbClr val="00A39F"/>
        </a:accent6>
        <a:hlink>
          <a:srgbClr val="6DB1DF"/>
        </a:hlink>
        <a:folHlink>
          <a:srgbClr val="9292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7748</TotalTime>
  <Words>1601</Words>
  <Application>Microsoft Office PowerPoint</Application>
  <PresentationFormat>全屏显示(4:3)</PresentationFormat>
  <Paragraphs>506</Paragraphs>
  <Slides>91</Slides>
  <Notes>17</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91</vt:i4>
      </vt:variant>
    </vt:vector>
  </HeadingPairs>
  <TitlesOfParts>
    <vt:vector size="93" baseType="lpstr">
      <vt:lpstr>sample</vt:lpstr>
      <vt:lpstr>公式</vt:lpstr>
      <vt:lpstr>Data Mining:   Theory &amp; Algorithms</vt:lpstr>
      <vt:lpstr>PowerPoint 演示文稿</vt:lpstr>
      <vt:lpstr>PowerPoint 演示文稿</vt:lpstr>
      <vt:lpstr>PowerPoint 演示文稿</vt:lpstr>
      <vt:lpstr>Mining? Warehousing? </vt:lpstr>
      <vt:lpstr>Technology Advancement</vt:lpstr>
      <vt:lpstr>Technology Advancement</vt:lpstr>
      <vt:lpstr>The World of Data</vt:lpstr>
      <vt:lpstr>Data Rich, Information Poor</vt:lpstr>
      <vt:lpstr>PowerPoint 演示文稿</vt:lpstr>
      <vt:lpstr>Learning Resources</vt:lpstr>
      <vt:lpstr>Learning Resources</vt:lpstr>
      <vt:lpstr>Learning Resources</vt:lpstr>
      <vt:lpstr>Learning Resources</vt:lpstr>
      <vt:lpstr>Interdisciplinary</vt:lpstr>
      <vt:lpstr>Ubiquitous</vt:lpstr>
      <vt:lpstr>Comprehensive Learning</vt:lpstr>
      <vt:lpstr>Learning ≠ Listening</vt:lpstr>
      <vt:lpstr>PowerPoint 演示文稿</vt:lpstr>
      <vt:lpstr>PowerPoint 演示文稿</vt:lpstr>
      <vt:lpstr>Data</vt:lpstr>
      <vt:lpstr>What is Big Data?</vt:lpstr>
      <vt:lpstr>Big Data</vt:lpstr>
      <vt:lpstr>Public Security</vt:lpstr>
      <vt:lpstr>Health Care Application</vt:lpstr>
      <vt:lpstr>Location Data: Urban Planning</vt:lpstr>
      <vt:lpstr>Location Data: Mobile User</vt:lpstr>
      <vt:lpstr>Location Data: Shopper</vt:lpstr>
      <vt:lpstr>Retail Data: Targeted Marketing</vt:lpstr>
      <vt:lpstr>Retail Data: Sentiment Analysis</vt:lpstr>
      <vt:lpstr>Social Networks</vt:lpstr>
      <vt:lpstr>Sports</vt:lpstr>
      <vt:lpstr>Attractiveness Mining</vt:lpstr>
      <vt:lpstr>PowerPoint 演示文稿</vt:lpstr>
      <vt:lpstr>Open Data</vt:lpstr>
      <vt:lpstr>Where to find data?</vt:lpstr>
      <vt:lpstr>Open Government Data</vt:lpstr>
      <vt:lpstr>Data Mining</vt:lpstr>
      <vt:lpstr>Is DM really important?</vt:lpstr>
      <vt:lpstr>PowerPoint 演示文稿</vt:lpstr>
      <vt:lpstr>Business Intelligence</vt:lpstr>
      <vt:lpstr>From Data To Intelligence</vt:lpstr>
      <vt:lpstr>Data Integration &amp; Analysis</vt:lpstr>
      <vt:lpstr>The Process of Data Mining</vt:lpstr>
      <vt:lpstr>PowerPoint 演示文稿</vt:lpstr>
      <vt:lpstr>PowerPoint 演示文稿</vt:lpstr>
      <vt:lpstr>PowerPoint 演示文稿</vt:lpstr>
      <vt:lpstr>DM Techniques - Classification</vt:lpstr>
      <vt:lpstr>Classification Boundaries</vt:lpstr>
      <vt:lpstr>Overfitting – Classification</vt:lpstr>
      <vt:lpstr>Cross Validation</vt:lpstr>
      <vt:lpstr>Confusion Matrix</vt:lpstr>
      <vt:lpstr>Receiver Operating Characteristic</vt:lpstr>
      <vt:lpstr>Cost Sensitive Learning </vt:lpstr>
      <vt:lpstr>Lift Analysis </vt:lpstr>
      <vt:lpstr>PowerPoint 演示文稿</vt:lpstr>
      <vt:lpstr>DM Techniques - Clustering</vt:lpstr>
      <vt:lpstr>Hierarchical Clustering</vt:lpstr>
      <vt:lpstr>DM Techniques – Association Rule</vt:lpstr>
      <vt:lpstr>Association Rule</vt:lpstr>
      <vt:lpstr>DM Techniques – Regression</vt:lpstr>
      <vt:lpstr>Overfitting – Regression</vt:lpstr>
      <vt:lpstr>Seeing is Knowing</vt:lpstr>
      <vt:lpstr>Performance Dashboard</vt:lpstr>
      <vt:lpstr>PowerPoint 演示文稿</vt:lpstr>
      <vt:lpstr>Data Preprocessing</vt:lpstr>
      <vt:lpstr>Data Preprocessing</vt:lpstr>
      <vt:lpstr>PowerPoint 演示文稿</vt:lpstr>
      <vt:lpstr>Internet Privacy</vt:lpstr>
      <vt:lpstr>PowerPoint 演示文稿</vt:lpstr>
      <vt:lpstr>Privacy Protection</vt:lpstr>
      <vt:lpstr>Privacy Protection</vt:lpstr>
      <vt:lpstr>Cloud Computing</vt:lpstr>
      <vt:lpstr>Cloud Computing</vt:lpstr>
      <vt:lpstr>Parallel Computing</vt:lpstr>
      <vt:lpstr>Parallel Computing</vt:lpstr>
      <vt:lpstr>PowerPoint 演示文稿</vt:lpstr>
      <vt:lpstr>Mobile Supercomputing</vt:lpstr>
      <vt:lpstr>Intel MIC</vt:lpstr>
      <vt:lpstr>The Big Picture</vt:lpstr>
      <vt:lpstr>No Free Lunch</vt:lpstr>
      <vt:lpstr>PowerPoint 演示文稿</vt:lpstr>
      <vt:lpstr>Just in Case Someone Asks …</vt:lpstr>
      <vt:lpstr>Just in Case Someone Asks …</vt:lpstr>
      <vt:lpstr>Grouping</vt:lpstr>
      <vt:lpstr>Violent Crime vs. Video Game</vt:lpstr>
      <vt:lpstr>Tricky?</vt:lpstr>
      <vt:lpstr>Survivorship Bias</vt:lpstr>
      <vt:lpstr>这是真的吗？</vt:lpstr>
      <vt:lpstr>时间去哪儿了？</vt:lpstr>
      <vt:lpstr>PowerPoint 演示文稿</vt:lpstr>
    </vt:vector>
  </TitlesOfParts>
  <Company>GuildDesign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ThemeGallery.com</dc:creator>
  <cp:lastModifiedBy>Dr. Bo Yuan</cp:lastModifiedBy>
  <cp:revision>1609</cp:revision>
  <dcterms:created xsi:type="dcterms:W3CDTF">2004-08-26T06:30:40Z</dcterms:created>
  <dcterms:modified xsi:type="dcterms:W3CDTF">2016-09-05T02:24:20Z</dcterms:modified>
</cp:coreProperties>
</file>